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1" r:id="rId3"/>
    <p:sldMasterId id="2147483653" r:id="rId4"/>
  </p:sldMasterIdLst>
  <p:notesMasterIdLst>
    <p:notesMasterId r:id="rId13"/>
  </p:notesMasterIdLst>
  <p:sldIdLst>
    <p:sldId id="367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24378920" cy="13717270"/>
  <p:notesSz cx="6858000" cy="9144000"/>
  <p:custDataLst>
    <p:tags r:id="rId17"/>
  </p:custDataLst>
  <p:defaultTextStyle>
    <a:defPPr>
      <a:defRPr lang="zh-CN"/>
    </a:defPPr>
    <a:lvl1pPr algn="l" defTabSz="2176145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1087755" indent="-630555" algn="l" defTabSz="2176145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2176780" indent="-1262380" algn="l" defTabSz="2176145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3263900" indent="-1892300" algn="l" defTabSz="2176145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4352925" indent="-2524125" algn="l" defTabSz="2176145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96" y="78"/>
      </p:cViewPr>
      <p:guideLst>
        <p:guide orient="horz" pos="4411"/>
        <p:guide pos="75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767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7678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747D58A-87A3-456E-A8B5-A3F0AD1EE04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767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7678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6DDC789-3791-4354-8140-5DE14FF9A29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176145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7755" algn="l" defTabSz="2176145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6780" algn="l" defTabSz="2176145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3900" algn="l" defTabSz="2176145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2925" algn="l" defTabSz="2176145" rtl="0" fontAlgn="base">
      <a:spcBef>
        <a:spcPct val="30000"/>
      </a:spcBef>
      <a:spcAft>
        <a:spcPct val="0"/>
      </a:spcAft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2585" algn="l" defTabSz="21767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0975" algn="l" defTabSz="21767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19365" algn="l" defTabSz="21767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7755" algn="l" defTabSz="21767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0" descr="C:\Users\dell\Desktop\图片2.png图片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605" y="-12700"/>
            <a:ext cx="24310340" cy="1372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6375400" y="3706813"/>
            <a:ext cx="11626850" cy="411162"/>
          </a:xfrm>
          <a:custGeom>
            <a:avLst/>
            <a:gdLst>
              <a:gd name="T0" fmla="*/ 0 w 7545"/>
              <a:gd name="T1" fmla="*/ 31 h 253"/>
              <a:gd name="T2" fmla="*/ 3260 w 7545"/>
              <a:gd name="T3" fmla="*/ 40 h 253"/>
              <a:gd name="T4" fmla="*/ 3388 w 7545"/>
              <a:gd name="T5" fmla="*/ 84 h 253"/>
              <a:gd name="T6" fmla="*/ 3450 w 7545"/>
              <a:gd name="T7" fmla="*/ 97 h 253"/>
              <a:gd name="T8" fmla="*/ 3549 w 7545"/>
              <a:gd name="T9" fmla="*/ 134 h 253"/>
              <a:gd name="T10" fmla="*/ 3711 w 7545"/>
              <a:gd name="T11" fmla="*/ 212 h 253"/>
              <a:gd name="T12" fmla="*/ 3799 w 7545"/>
              <a:gd name="T13" fmla="*/ 239 h 253"/>
              <a:gd name="T14" fmla="*/ 3908 w 7545"/>
              <a:gd name="T15" fmla="*/ 175 h 253"/>
              <a:gd name="T16" fmla="*/ 3980 w 7545"/>
              <a:gd name="T17" fmla="*/ 133 h 253"/>
              <a:gd name="T18" fmla="*/ 4067 w 7545"/>
              <a:gd name="T19" fmla="*/ 130 h 253"/>
              <a:gd name="T20" fmla="*/ 4099 w 7545"/>
              <a:gd name="T21" fmla="*/ 108 h 253"/>
              <a:gd name="T22" fmla="*/ 4203 w 7545"/>
              <a:gd name="T23" fmla="*/ 76 h 253"/>
              <a:gd name="T24" fmla="*/ 4293 w 7545"/>
              <a:gd name="T25" fmla="*/ 31 h 253"/>
              <a:gd name="T26" fmla="*/ 4300 w 7545"/>
              <a:gd name="T27" fmla="*/ 8 h 253"/>
              <a:gd name="T28" fmla="*/ 4226 w 7545"/>
              <a:gd name="T29" fmla="*/ 9 h 253"/>
              <a:gd name="T30" fmla="*/ 4058 w 7545"/>
              <a:gd name="T31" fmla="*/ 37 h 253"/>
              <a:gd name="T32" fmla="*/ 3900 w 7545"/>
              <a:gd name="T33" fmla="*/ 23 h 253"/>
              <a:gd name="T34" fmla="*/ 3748 w 7545"/>
              <a:gd name="T35" fmla="*/ 13 h 253"/>
              <a:gd name="T36" fmla="*/ 3590 w 7545"/>
              <a:gd name="T37" fmla="*/ 26 h 253"/>
              <a:gd name="T38" fmla="*/ 3471 w 7545"/>
              <a:gd name="T39" fmla="*/ 29 h 253"/>
              <a:gd name="T40" fmla="*/ 3299 w 7545"/>
              <a:gd name="T41" fmla="*/ 5 h 253"/>
              <a:gd name="T42" fmla="*/ 3528 w 7545"/>
              <a:gd name="T43" fmla="*/ 126 h 253"/>
              <a:gd name="T44" fmla="*/ 3561 w 7545"/>
              <a:gd name="T45" fmla="*/ 39 h 253"/>
              <a:gd name="T46" fmla="*/ 3630 w 7545"/>
              <a:gd name="T47" fmla="*/ 57 h 253"/>
              <a:gd name="T48" fmla="*/ 3771 w 7545"/>
              <a:gd name="T49" fmla="*/ 52 h 253"/>
              <a:gd name="T50" fmla="*/ 3884 w 7545"/>
              <a:gd name="T51" fmla="*/ 30 h 253"/>
              <a:gd name="T52" fmla="*/ 3983 w 7545"/>
              <a:gd name="T53" fmla="*/ 38 h 253"/>
              <a:gd name="T54" fmla="*/ 4014 w 7545"/>
              <a:gd name="T55" fmla="*/ 80 h 253"/>
              <a:gd name="T56" fmla="*/ 3913 w 7545"/>
              <a:gd name="T57" fmla="*/ 141 h 253"/>
              <a:gd name="T58" fmla="*/ 3814 w 7545"/>
              <a:gd name="T59" fmla="*/ 166 h 253"/>
              <a:gd name="T60" fmla="*/ 3723 w 7545"/>
              <a:gd name="T61" fmla="*/ 166 h 253"/>
              <a:gd name="T62" fmla="*/ 3664 w 7545"/>
              <a:gd name="T63" fmla="*/ 180 h 253"/>
              <a:gd name="T64" fmla="*/ 3528 w 7545"/>
              <a:gd name="T65" fmla="*/ 126 h 253"/>
              <a:gd name="T66" fmla="*/ 4163 w 7545"/>
              <a:gd name="T67" fmla="*/ 66 h 253"/>
              <a:gd name="T68" fmla="*/ 4095 w 7545"/>
              <a:gd name="T69" fmla="*/ 30 h 253"/>
              <a:gd name="T70" fmla="*/ 4263 w 7545"/>
              <a:gd name="T71" fmla="*/ 29 h 253"/>
              <a:gd name="T72" fmla="*/ 3320 w 7545"/>
              <a:gd name="T73" fmla="*/ 62 h 253"/>
              <a:gd name="T74" fmla="*/ 3312 w 7545"/>
              <a:gd name="T75" fmla="*/ 29 h 253"/>
              <a:gd name="T76" fmla="*/ 3452 w 7545"/>
              <a:gd name="T77" fmla="*/ 76 h 253"/>
              <a:gd name="T78" fmla="*/ 3711 w 7545"/>
              <a:gd name="T79" fmla="*/ 84 h 253"/>
              <a:gd name="T80" fmla="*/ 3692 w 7545"/>
              <a:gd name="T81" fmla="*/ 62 h 253"/>
              <a:gd name="T82" fmla="*/ 3652 w 7545"/>
              <a:gd name="T83" fmla="*/ 72 h 253"/>
              <a:gd name="T84" fmla="*/ 3748 w 7545"/>
              <a:gd name="T85" fmla="*/ 105 h 253"/>
              <a:gd name="T86" fmla="*/ 3681 w 7545"/>
              <a:gd name="T87" fmla="*/ 115 h 253"/>
              <a:gd name="T88" fmla="*/ 3830 w 7545"/>
              <a:gd name="T89" fmla="*/ 89 h 253"/>
              <a:gd name="T90" fmla="*/ 3792 w 7545"/>
              <a:gd name="T91" fmla="*/ 107 h 253"/>
              <a:gd name="T92" fmla="*/ 3873 w 7545"/>
              <a:gd name="T93" fmla="*/ 84 h 253"/>
              <a:gd name="T94" fmla="*/ 3552 w 7545"/>
              <a:gd name="T95" fmla="*/ 51 h 253"/>
              <a:gd name="T96" fmla="*/ 3674 w 7545"/>
              <a:gd name="T97" fmla="*/ 146 h 253"/>
              <a:gd name="T98" fmla="*/ 3633 w 7545"/>
              <a:gd name="T99" fmla="*/ 115 h 253"/>
              <a:gd name="T100" fmla="*/ 3826 w 7545"/>
              <a:gd name="T101" fmla="*/ 180 h 253"/>
              <a:gd name="T102" fmla="*/ 3895 w 7545"/>
              <a:gd name="T103" fmla="*/ 101 h 253"/>
              <a:gd name="T104" fmla="*/ 3731 w 7545"/>
              <a:gd name="T105" fmla="*/ 212 h 253"/>
              <a:gd name="T106" fmla="*/ 3764 w 7545"/>
              <a:gd name="T107" fmla="*/ 184 h 253"/>
              <a:gd name="T108" fmla="*/ 3764 w 7545"/>
              <a:gd name="T109" fmla="*/ 238 h 253"/>
              <a:gd name="T110" fmla="*/ 3730 w 7545"/>
              <a:gd name="T111" fmla="*/ 2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45" h="253">
                <a:moveTo>
                  <a:pt x="3254" y="8"/>
                </a:moveTo>
                <a:lnTo>
                  <a:pt x="0" y="8"/>
                </a:lnTo>
                <a:lnTo>
                  <a:pt x="0" y="31"/>
                </a:lnTo>
                <a:lnTo>
                  <a:pt x="3254" y="31"/>
                </a:lnTo>
                <a:lnTo>
                  <a:pt x="3254" y="33"/>
                </a:lnTo>
                <a:cubicBezTo>
                  <a:pt x="3255" y="35"/>
                  <a:pt x="3257" y="37"/>
                  <a:pt x="3260" y="40"/>
                </a:cubicBezTo>
                <a:cubicBezTo>
                  <a:pt x="3264" y="46"/>
                  <a:pt x="3271" y="53"/>
                  <a:pt x="3277" y="57"/>
                </a:cubicBezTo>
                <a:cubicBezTo>
                  <a:pt x="3292" y="68"/>
                  <a:pt x="3309" y="73"/>
                  <a:pt x="3327" y="76"/>
                </a:cubicBezTo>
                <a:cubicBezTo>
                  <a:pt x="3347" y="80"/>
                  <a:pt x="3368" y="80"/>
                  <a:pt x="3388" y="84"/>
                </a:cubicBezTo>
                <a:cubicBezTo>
                  <a:pt x="3396" y="86"/>
                  <a:pt x="3405" y="89"/>
                  <a:pt x="3413" y="94"/>
                </a:cubicBezTo>
                <a:cubicBezTo>
                  <a:pt x="3420" y="98"/>
                  <a:pt x="3427" y="108"/>
                  <a:pt x="3431" y="110"/>
                </a:cubicBezTo>
                <a:cubicBezTo>
                  <a:pt x="3437" y="108"/>
                  <a:pt x="3445" y="96"/>
                  <a:pt x="3450" y="97"/>
                </a:cubicBezTo>
                <a:cubicBezTo>
                  <a:pt x="3454" y="103"/>
                  <a:pt x="3454" y="123"/>
                  <a:pt x="3465" y="131"/>
                </a:cubicBezTo>
                <a:cubicBezTo>
                  <a:pt x="3480" y="141"/>
                  <a:pt x="3488" y="142"/>
                  <a:pt x="3506" y="142"/>
                </a:cubicBezTo>
                <a:cubicBezTo>
                  <a:pt x="3521" y="142"/>
                  <a:pt x="3537" y="143"/>
                  <a:pt x="3549" y="134"/>
                </a:cubicBezTo>
                <a:cubicBezTo>
                  <a:pt x="3568" y="120"/>
                  <a:pt x="3553" y="102"/>
                  <a:pt x="3573" y="106"/>
                </a:cubicBezTo>
                <a:cubicBezTo>
                  <a:pt x="3576" y="108"/>
                  <a:pt x="3614" y="165"/>
                  <a:pt x="3624" y="177"/>
                </a:cubicBezTo>
                <a:cubicBezTo>
                  <a:pt x="3657" y="215"/>
                  <a:pt x="3668" y="205"/>
                  <a:pt x="3711" y="212"/>
                </a:cubicBezTo>
                <a:cubicBezTo>
                  <a:pt x="3717" y="217"/>
                  <a:pt x="3720" y="230"/>
                  <a:pt x="3732" y="239"/>
                </a:cubicBezTo>
                <a:cubicBezTo>
                  <a:pt x="3742" y="247"/>
                  <a:pt x="3751" y="252"/>
                  <a:pt x="3765" y="253"/>
                </a:cubicBezTo>
                <a:cubicBezTo>
                  <a:pt x="3776" y="253"/>
                  <a:pt x="3791" y="247"/>
                  <a:pt x="3799" y="239"/>
                </a:cubicBezTo>
                <a:cubicBezTo>
                  <a:pt x="3809" y="229"/>
                  <a:pt x="3813" y="218"/>
                  <a:pt x="3819" y="212"/>
                </a:cubicBezTo>
                <a:cubicBezTo>
                  <a:pt x="3836" y="208"/>
                  <a:pt x="3854" y="212"/>
                  <a:pt x="3873" y="204"/>
                </a:cubicBezTo>
                <a:cubicBezTo>
                  <a:pt x="3885" y="199"/>
                  <a:pt x="3899" y="185"/>
                  <a:pt x="3908" y="175"/>
                </a:cubicBezTo>
                <a:cubicBezTo>
                  <a:pt x="3918" y="163"/>
                  <a:pt x="3926" y="152"/>
                  <a:pt x="3935" y="139"/>
                </a:cubicBezTo>
                <a:cubicBezTo>
                  <a:pt x="3943" y="128"/>
                  <a:pt x="3951" y="106"/>
                  <a:pt x="3965" y="105"/>
                </a:cubicBezTo>
                <a:cubicBezTo>
                  <a:pt x="3976" y="114"/>
                  <a:pt x="3964" y="118"/>
                  <a:pt x="3980" y="133"/>
                </a:cubicBezTo>
                <a:cubicBezTo>
                  <a:pt x="3989" y="141"/>
                  <a:pt x="4002" y="142"/>
                  <a:pt x="4014" y="142"/>
                </a:cubicBezTo>
                <a:lnTo>
                  <a:pt x="4033" y="142"/>
                </a:lnTo>
                <a:cubicBezTo>
                  <a:pt x="4045" y="142"/>
                  <a:pt x="4058" y="137"/>
                  <a:pt x="4067" y="130"/>
                </a:cubicBezTo>
                <a:cubicBezTo>
                  <a:pt x="4073" y="125"/>
                  <a:pt x="4080" y="105"/>
                  <a:pt x="4079" y="98"/>
                </a:cubicBezTo>
                <a:lnTo>
                  <a:pt x="4082" y="96"/>
                </a:lnTo>
                <a:lnTo>
                  <a:pt x="4099" y="108"/>
                </a:lnTo>
                <a:cubicBezTo>
                  <a:pt x="4102" y="107"/>
                  <a:pt x="4112" y="97"/>
                  <a:pt x="4118" y="94"/>
                </a:cubicBezTo>
                <a:cubicBezTo>
                  <a:pt x="4125" y="89"/>
                  <a:pt x="4133" y="86"/>
                  <a:pt x="4142" y="84"/>
                </a:cubicBezTo>
                <a:cubicBezTo>
                  <a:pt x="4161" y="79"/>
                  <a:pt x="4184" y="77"/>
                  <a:pt x="4203" y="76"/>
                </a:cubicBezTo>
                <a:cubicBezTo>
                  <a:pt x="4219" y="76"/>
                  <a:pt x="4244" y="70"/>
                  <a:pt x="4258" y="63"/>
                </a:cubicBezTo>
                <a:cubicBezTo>
                  <a:pt x="4268" y="58"/>
                  <a:pt x="4269" y="56"/>
                  <a:pt x="4278" y="49"/>
                </a:cubicBezTo>
                <a:cubicBezTo>
                  <a:pt x="4283" y="44"/>
                  <a:pt x="4290" y="35"/>
                  <a:pt x="4293" y="31"/>
                </a:cubicBezTo>
                <a:lnTo>
                  <a:pt x="7545" y="31"/>
                </a:lnTo>
                <a:lnTo>
                  <a:pt x="7545" y="8"/>
                </a:lnTo>
                <a:lnTo>
                  <a:pt x="4300" y="8"/>
                </a:lnTo>
                <a:lnTo>
                  <a:pt x="4300" y="3"/>
                </a:lnTo>
                <a:cubicBezTo>
                  <a:pt x="4291" y="3"/>
                  <a:pt x="4282" y="3"/>
                  <a:pt x="4273" y="3"/>
                </a:cubicBezTo>
                <a:cubicBezTo>
                  <a:pt x="4250" y="3"/>
                  <a:pt x="4247" y="1"/>
                  <a:pt x="4226" y="9"/>
                </a:cubicBezTo>
                <a:cubicBezTo>
                  <a:pt x="4212" y="14"/>
                  <a:pt x="4193" y="11"/>
                  <a:pt x="4179" y="9"/>
                </a:cubicBezTo>
                <a:cubicBezTo>
                  <a:pt x="4146" y="3"/>
                  <a:pt x="4121" y="3"/>
                  <a:pt x="4090" y="16"/>
                </a:cubicBezTo>
                <a:cubicBezTo>
                  <a:pt x="4079" y="21"/>
                  <a:pt x="4066" y="29"/>
                  <a:pt x="4058" y="37"/>
                </a:cubicBezTo>
                <a:cubicBezTo>
                  <a:pt x="4047" y="48"/>
                  <a:pt x="4038" y="36"/>
                  <a:pt x="4024" y="31"/>
                </a:cubicBezTo>
                <a:cubicBezTo>
                  <a:pt x="3998" y="22"/>
                  <a:pt x="3958" y="19"/>
                  <a:pt x="3933" y="29"/>
                </a:cubicBezTo>
                <a:cubicBezTo>
                  <a:pt x="3908" y="39"/>
                  <a:pt x="3921" y="37"/>
                  <a:pt x="3900" y="23"/>
                </a:cubicBezTo>
                <a:cubicBezTo>
                  <a:pt x="3889" y="16"/>
                  <a:pt x="3878" y="10"/>
                  <a:pt x="3865" y="7"/>
                </a:cubicBezTo>
                <a:cubicBezTo>
                  <a:pt x="3841" y="0"/>
                  <a:pt x="3799" y="3"/>
                  <a:pt x="3779" y="19"/>
                </a:cubicBezTo>
                <a:cubicBezTo>
                  <a:pt x="3763" y="32"/>
                  <a:pt x="3765" y="21"/>
                  <a:pt x="3748" y="13"/>
                </a:cubicBezTo>
                <a:cubicBezTo>
                  <a:pt x="3733" y="7"/>
                  <a:pt x="3720" y="4"/>
                  <a:pt x="3704" y="3"/>
                </a:cubicBezTo>
                <a:cubicBezTo>
                  <a:pt x="3675" y="2"/>
                  <a:pt x="3649" y="13"/>
                  <a:pt x="3627" y="31"/>
                </a:cubicBezTo>
                <a:cubicBezTo>
                  <a:pt x="3618" y="39"/>
                  <a:pt x="3604" y="29"/>
                  <a:pt x="3590" y="26"/>
                </a:cubicBezTo>
                <a:cubicBezTo>
                  <a:pt x="3575" y="22"/>
                  <a:pt x="3558" y="22"/>
                  <a:pt x="3542" y="25"/>
                </a:cubicBezTo>
                <a:cubicBezTo>
                  <a:pt x="3531" y="26"/>
                  <a:pt x="3511" y="31"/>
                  <a:pt x="3501" y="36"/>
                </a:cubicBezTo>
                <a:cubicBezTo>
                  <a:pt x="3480" y="48"/>
                  <a:pt x="3488" y="41"/>
                  <a:pt x="3471" y="29"/>
                </a:cubicBezTo>
                <a:cubicBezTo>
                  <a:pt x="3446" y="13"/>
                  <a:pt x="3421" y="4"/>
                  <a:pt x="3391" y="5"/>
                </a:cubicBezTo>
                <a:cubicBezTo>
                  <a:pt x="3375" y="6"/>
                  <a:pt x="3360" y="9"/>
                  <a:pt x="3344" y="11"/>
                </a:cubicBezTo>
                <a:cubicBezTo>
                  <a:pt x="3321" y="13"/>
                  <a:pt x="3320" y="11"/>
                  <a:pt x="3299" y="5"/>
                </a:cubicBezTo>
                <a:cubicBezTo>
                  <a:pt x="3294" y="3"/>
                  <a:pt x="3277" y="2"/>
                  <a:pt x="3254" y="2"/>
                </a:cubicBezTo>
                <a:lnTo>
                  <a:pt x="3254" y="8"/>
                </a:lnTo>
                <a:close/>
                <a:moveTo>
                  <a:pt x="3528" y="126"/>
                </a:moveTo>
                <a:lnTo>
                  <a:pt x="3518" y="126"/>
                </a:lnTo>
                <a:cubicBezTo>
                  <a:pt x="3497" y="126"/>
                  <a:pt x="3483" y="121"/>
                  <a:pt x="3483" y="97"/>
                </a:cubicBezTo>
                <a:cubicBezTo>
                  <a:pt x="3483" y="59"/>
                  <a:pt x="3528" y="39"/>
                  <a:pt x="3561" y="39"/>
                </a:cubicBezTo>
                <a:lnTo>
                  <a:pt x="3573" y="39"/>
                </a:lnTo>
                <a:cubicBezTo>
                  <a:pt x="3586" y="39"/>
                  <a:pt x="3593" y="41"/>
                  <a:pt x="3604" y="45"/>
                </a:cubicBezTo>
                <a:cubicBezTo>
                  <a:pt x="3614" y="48"/>
                  <a:pt x="3623" y="55"/>
                  <a:pt x="3630" y="57"/>
                </a:cubicBezTo>
                <a:cubicBezTo>
                  <a:pt x="3646" y="34"/>
                  <a:pt x="3659" y="17"/>
                  <a:pt x="3693" y="17"/>
                </a:cubicBezTo>
                <a:lnTo>
                  <a:pt x="3705" y="17"/>
                </a:lnTo>
                <a:cubicBezTo>
                  <a:pt x="3733" y="17"/>
                  <a:pt x="3754" y="32"/>
                  <a:pt x="3771" y="52"/>
                </a:cubicBezTo>
                <a:cubicBezTo>
                  <a:pt x="3789" y="32"/>
                  <a:pt x="3811" y="19"/>
                  <a:pt x="3839" y="19"/>
                </a:cubicBezTo>
                <a:lnTo>
                  <a:pt x="3843" y="19"/>
                </a:lnTo>
                <a:cubicBezTo>
                  <a:pt x="3855" y="19"/>
                  <a:pt x="3874" y="23"/>
                  <a:pt x="3884" y="30"/>
                </a:cubicBezTo>
                <a:cubicBezTo>
                  <a:pt x="3901" y="41"/>
                  <a:pt x="3899" y="47"/>
                  <a:pt x="3909" y="58"/>
                </a:cubicBezTo>
                <a:cubicBezTo>
                  <a:pt x="3914" y="57"/>
                  <a:pt x="3931" y="46"/>
                  <a:pt x="3941" y="42"/>
                </a:cubicBezTo>
                <a:cubicBezTo>
                  <a:pt x="3955" y="38"/>
                  <a:pt x="3969" y="37"/>
                  <a:pt x="3983" y="38"/>
                </a:cubicBezTo>
                <a:cubicBezTo>
                  <a:pt x="4007" y="39"/>
                  <a:pt x="4035" y="48"/>
                  <a:pt x="4051" y="68"/>
                </a:cubicBezTo>
                <a:cubicBezTo>
                  <a:pt x="4068" y="91"/>
                  <a:pt x="4063" y="124"/>
                  <a:pt x="4028" y="125"/>
                </a:cubicBezTo>
                <a:cubicBezTo>
                  <a:pt x="3967" y="128"/>
                  <a:pt x="4009" y="100"/>
                  <a:pt x="4014" y="80"/>
                </a:cubicBezTo>
                <a:cubicBezTo>
                  <a:pt x="4018" y="62"/>
                  <a:pt x="3996" y="62"/>
                  <a:pt x="3985" y="65"/>
                </a:cubicBezTo>
                <a:cubicBezTo>
                  <a:pt x="3974" y="68"/>
                  <a:pt x="3964" y="77"/>
                  <a:pt x="3956" y="85"/>
                </a:cubicBezTo>
                <a:cubicBezTo>
                  <a:pt x="3938" y="103"/>
                  <a:pt x="3928" y="122"/>
                  <a:pt x="3913" y="141"/>
                </a:cubicBezTo>
                <a:cubicBezTo>
                  <a:pt x="3901" y="158"/>
                  <a:pt x="3883" y="180"/>
                  <a:pt x="3863" y="188"/>
                </a:cubicBezTo>
                <a:cubicBezTo>
                  <a:pt x="3843" y="196"/>
                  <a:pt x="3797" y="207"/>
                  <a:pt x="3800" y="172"/>
                </a:cubicBezTo>
                <a:cubicBezTo>
                  <a:pt x="3804" y="172"/>
                  <a:pt x="3813" y="170"/>
                  <a:pt x="3814" y="166"/>
                </a:cubicBezTo>
                <a:cubicBezTo>
                  <a:pt x="3795" y="166"/>
                  <a:pt x="3779" y="142"/>
                  <a:pt x="3769" y="130"/>
                </a:cubicBezTo>
                <a:cubicBezTo>
                  <a:pt x="3763" y="138"/>
                  <a:pt x="3760" y="144"/>
                  <a:pt x="3750" y="151"/>
                </a:cubicBezTo>
                <a:cubicBezTo>
                  <a:pt x="3740" y="159"/>
                  <a:pt x="3728" y="162"/>
                  <a:pt x="3723" y="166"/>
                </a:cubicBezTo>
                <a:lnTo>
                  <a:pt x="3743" y="173"/>
                </a:lnTo>
                <a:lnTo>
                  <a:pt x="3743" y="176"/>
                </a:lnTo>
                <a:cubicBezTo>
                  <a:pt x="3745" y="212"/>
                  <a:pt x="3682" y="194"/>
                  <a:pt x="3664" y="180"/>
                </a:cubicBezTo>
                <a:cubicBezTo>
                  <a:pt x="3644" y="165"/>
                  <a:pt x="3625" y="137"/>
                  <a:pt x="3611" y="116"/>
                </a:cubicBezTo>
                <a:cubicBezTo>
                  <a:pt x="3597" y="95"/>
                  <a:pt x="3574" y="65"/>
                  <a:pt x="3546" y="65"/>
                </a:cubicBezTo>
                <a:cubicBezTo>
                  <a:pt x="3492" y="65"/>
                  <a:pt x="3581" y="126"/>
                  <a:pt x="3528" y="126"/>
                </a:cubicBezTo>
                <a:close/>
                <a:moveTo>
                  <a:pt x="4263" y="29"/>
                </a:moveTo>
                <a:cubicBezTo>
                  <a:pt x="4260" y="42"/>
                  <a:pt x="4238" y="56"/>
                  <a:pt x="4225" y="60"/>
                </a:cubicBezTo>
                <a:cubicBezTo>
                  <a:pt x="4203" y="67"/>
                  <a:pt x="4185" y="63"/>
                  <a:pt x="4163" y="66"/>
                </a:cubicBezTo>
                <a:cubicBezTo>
                  <a:pt x="4143" y="69"/>
                  <a:pt x="4129" y="72"/>
                  <a:pt x="4112" y="84"/>
                </a:cubicBezTo>
                <a:cubicBezTo>
                  <a:pt x="4097" y="95"/>
                  <a:pt x="4084" y="75"/>
                  <a:pt x="4072" y="64"/>
                </a:cubicBezTo>
                <a:cubicBezTo>
                  <a:pt x="4057" y="48"/>
                  <a:pt x="4082" y="36"/>
                  <a:pt x="4095" y="30"/>
                </a:cubicBezTo>
                <a:cubicBezTo>
                  <a:pt x="4115" y="21"/>
                  <a:pt x="4132" y="20"/>
                  <a:pt x="4153" y="21"/>
                </a:cubicBezTo>
                <a:cubicBezTo>
                  <a:pt x="4174" y="22"/>
                  <a:pt x="4193" y="26"/>
                  <a:pt x="4214" y="29"/>
                </a:cubicBezTo>
                <a:cubicBezTo>
                  <a:pt x="4239" y="32"/>
                  <a:pt x="4253" y="9"/>
                  <a:pt x="4263" y="29"/>
                </a:cubicBezTo>
                <a:close/>
                <a:moveTo>
                  <a:pt x="3432" y="88"/>
                </a:moveTo>
                <a:cubicBezTo>
                  <a:pt x="3415" y="82"/>
                  <a:pt x="3409" y="72"/>
                  <a:pt x="3383" y="68"/>
                </a:cubicBezTo>
                <a:cubicBezTo>
                  <a:pt x="3362" y="64"/>
                  <a:pt x="3341" y="66"/>
                  <a:pt x="3320" y="62"/>
                </a:cubicBezTo>
                <a:cubicBezTo>
                  <a:pt x="3303" y="59"/>
                  <a:pt x="3288" y="49"/>
                  <a:pt x="3277" y="36"/>
                </a:cubicBezTo>
                <a:cubicBezTo>
                  <a:pt x="3269" y="26"/>
                  <a:pt x="3281" y="19"/>
                  <a:pt x="3286" y="20"/>
                </a:cubicBezTo>
                <a:cubicBezTo>
                  <a:pt x="3293" y="21"/>
                  <a:pt x="3296" y="26"/>
                  <a:pt x="3312" y="29"/>
                </a:cubicBezTo>
                <a:cubicBezTo>
                  <a:pt x="3348" y="34"/>
                  <a:pt x="3382" y="9"/>
                  <a:pt x="3433" y="26"/>
                </a:cubicBezTo>
                <a:cubicBezTo>
                  <a:pt x="3442" y="30"/>
                  <a:pt x="3475" y="44"/>
                  <a:pt x="3469" y="58"/>
                </a:cubicBezTo>
                <a:cubicBezTo>
                  <a:pt x="3468" y="60"/>
                  <a:pt x="3455" y="73"/>
                  <a:pt x="3452" y="76"/>
                </a:cubicBezTo>
                <a:cubicBezTo>
                  <a:pt x="3447" y="81"/>
                  <a:pt x="3440" y="90"/>
                  <a:pt x="3432" y="88"/>
                </a:cubicBezTo>
                <a:close/>
                <a:moveTo>
                  <a:pt x="3681" y="115"/>
                </a:moveTo>
                <a:cubicBezTo>
                  <a:pt x="3697" y="113"/>
                  <a:pt x="3711" y="99"/>
                  <a:pt x="3711" y="84"/>
                </a:cubicBezTo>
                <a:lnTo>
                  <a:pt x="3711" y="81"/>
                </a:lnTo>
                <a:cubicBezTo>
                  <a:pt x="3711" y="71"/>
                  <a:pt x="3704" y="63"/>
                  <a:pt x="3693" y="63"/>
                </a:cubicBezTo>
                <a:lnTo>
                  <a:pt x="3692" y="62"/>
                </a:lnTo>
                <a:lnTo>
                  <a:pt x="3683" y="64"/>
                </a:lnTo>
                <a:cubicBezTo>
                  <a:pt x="3684" y="67"/>
                  <a:pt x="3687" y="70"/>
                  <a:pt x="3687" y="73"/>
                </a:cubicBezTo>
                <a:cubicBezTo>
                  <a:pt x="3687" y="89"/>
                  <a:pt x="3660" y="81"/>
                  <a:pt x="3652" y="72"/>
                </a:cubicBezTo>
                <a:cubicBezTo>
                  <a:pt x="3640" y="56"/>
                  <a:pt x="3661" y="48"/>
                  <a:pt x="3675" y="48"/>
                </a:cubicBezTo>
                <a:lnTo>
                  <a:pt x="3677" y="48"/>
                </a:lnTo>
                <a:cubicBezTo>
                  <a:pt x="3708" y="48"/>
                  <a:pt x="3748" y="71"/>
                  <a:pt x="3748" y="105"/>
                </a:cubicBezTo>
                <a:lnTo>
                  <a:pt x="3748" y="106"/>
                </a:lnTo>
                <a:cubicBezTo>
                  <a:pt x="3748" y="136"/>
                  <a:pt x="3731" y="143"/>
                  <a:pt x="3707" y="151"/>
                </a:cubicBezTo>
                <a:lnTo>
                  <a:pt x="3681" y="115"/>
                </a:lnTo>
                <a:close/>
                <a:moveTo>
                  <a:pt x="3856" y="66"/>
                </a:moveTo>
                <a:cubicBezTo>
                  <a:pt x="3844" y="65"/>
                  <a:pt x="3830" y="66"/>
                  <a:pt x="3830" y="82"/>
                </a:cubicBezTo>
                <a:lnTo>
                  <a:pt x="3830" y="89"/>
                </a:lnTo>
                <a:cubicBezTo>
                  <a:pt x="3830" y="108"/>
                  <a:pt x="3848" y="112"/>
                  <a:pt x="3858" y="119"/>
                </a:cubicBezTo>
                <a:lnTo>
                  <a:pt x="3832" y="152"/>
                </a:lnTo>
                <a:cubicBezTo>
                  <a:pt x="3807" y="144"/>
                  <a:pt x="3792" y="138"/>
                  <a:pt x="3792" y="107"/>
                </a:cubicBezTo>
                <a:cubicBezTo>
                  <a:pt x="3792" y="86"/>
                  <a:pt x="3809" y="67"/>
                  <a:pt x="3828" y="59"/>
                </a:cubicBezTo>
                <a:cubicBezTo>
                  <a:pt x="3843" y="53"/>
                  <a:pt x="3885" y="41"/>
                  <a:pt x="3892" y="62"/>
                </a:cubicBezTo>
                <a:cubicBezTo>
                  <a:pt x="3895" y="73"/>
                  <a:pt x="3881" y="82"/>
                  <a:pt x="3873" y="84"/>
                </a:cubicBezTo>
                <a:cubicBezTo>
                  <a:pt x="3868" y="85"/>
                  <a:pt x="3859" y="85"/>
                  <a:pt x="3856" y="82"/>
                </a:cubicBezTo>
                <a:cubicBezTo>
                  <a:pt x="3850" y="76"/>
                  <a:pt x="3856" y="72"/>
                  <a:pt x="3856" y="66"/>
                </a:cubicBezTo>
                <a:close/>
                <a:moveTo>
                  <a:pt x="3552" y="51"/>
                </a:moveTo>
                <a:cubicBezTo>
                  <a:pt x="3565" y="44"/>
                  <a:pt x="3593" y="56"/>
                  <a:pt x="3606" y="65"/>
                </a:cubicBezTo>
                <a:cubicBezTo>
                  <a:pt x="3619" y="74"/>
                  <a:pt x="3634" y="88"/>
                  <a:pt x="3644" y="101"/>
                </a:cubicBezTo>
                <a:cubicBezTo>
                  <a:pt x="3655" y="114"/>
                  <a:pt x="3663" y="133"/>
                  <a:pt x="3674" y="146"/>
                </a:cubicBezTo>
                <a:cubicBezTo>
                  <a:pt x="3679" y="153"/>
                  <a:pt x="3684" y="158"/>
                  <a:pt x="3691" y="165"/>
                </a:cubicBezTo>
                <a:cubicBezTo>
                  <a:pt x="3698" y="173"/>
                  <a:pt x="3709" y="177"/>
                  <a:pt x="3712" y="180"/>
                </a:cubicBezTo>
                <a:cubicBezTo>
                  <a:pt x="3682" y="187"/>
                  <a:pt x="3646" y="138"/>
                  <a:pt x="3633" y="115"/>
                </a:cubicBezTo>
                <a:cubicBezTo>
                  <a:pt x="3611" y="77"/>
                  <a:pt x="3594" y="60"/>
                  <a:pt x="3552" y="51"/>
                </a:cubicBezTo>
                <a:close/>
                <a:moveTo>
                  <a:pt x="3988" y="51"/>
                </a:moveTo>
                <a:cubicBezTo>
                  <a:pt x="3909" y="51"/>
                  <a:pt x="3893" y="189"/>
                  <a:pt x="3826" y="180"/>
                </a:cubicBezTo>
                <a:cubicBezTo>
                  <a:pt x="3828" y="179"/>
                  <a:pt x="3842" y="170"/>
                  <a:pt x="3848" y="166"/>
                </a:cubicBezTo>
                <a:cubicBezTo>
                  <a:pt x="3853" y="162"/>
                  <a:pt x="3861" y="151"/>
                  <a:pt x="3865" y="146"/>
                </a:cubicBezTo>
                <a:cubicBezTo>
                  <a:pt x="3875" y="132"/>
                  <a:pt x="3884" y="115"/>
                  <a:pt x="3895" y="101"/>
                </a:cubicBezTo>
                <a:cubicBezTo>
                  <a:pt x="3906" y="85"/>
                  <a:pt x="3918" y="77"/>
                  <a:pt x="3933" y="65"/>
                </a:cubicBezTo>
                <a:cubicBezTo>
                  <a:pt x="3944" y="56"/>
                  <a:pt x="3976" y="43"/>
                  <a:pt x="3988" y="51"/>
                </a:cubicBezTo>
                <a:close/>
                <a:moveTo>
                  <a:pt x="3731" y="212"/>
                </a:moveTo>
                <a:lnTo>
                  <a:pt x="3732" y="207"/>
                </a:lnTo>
                <a:cubicBezTo>
                  <a:pt x="3739" y="204"/>
                  <a:pt x="3745" y="207"/>
                  <a:pt x="3753" y="201"/>
                </a:cubicBezTo>
                <a:cubicBezTo>
                  <a:pt x="3757" y="198"/>
                  <a:pt x="3761" y="189"/>
                  <a:pt x="3764" y="184"/>
                </a:cubicBezTo>
                <a:cubicBezTo>
                  <a:pt x="3772" y="183"/>
                  <a:pt x="3776" y="192"/>
                  <a:pt x="3781" y="197"/>
                </a:cubicBezTo>
                <a:cubicBezTo>
                  <a:pt x="3786" y="202"/>
                  <a:pt x="3796" y="208"/>
                  <a:pt x="3797" y="213"/>
                </a:cubicBezTo>
                <a:cubicBezTo>
                  <a:pt x="3796" y="225"/>
                  <a:pt x="3776" y="238"/>
                  <a:pt x="3764" y="238"/>
                </a:cubicBezTo>
                <a:cubicBezTo>
                  <a:pt x="3753" y="238"/>
                  <a:pt x="3736" y="222"/>
                  <a:pt x="3731" y="212"/>
                </a:cubicBezTo>
                <a:close/>
                <a:moveTo>
                  <a:pt x="3730" y="211"/>
                </a:moveTo>
                <a:cubicBezTo>
                  <a:pt x="3729" y="210"/>
                  <a:pt x="3731" y="207"/>
                  <a:pt x="3730" y="210"/>
                </a:cubicBezTo>
                <a:cubicBezTo>
                  <a:pt x="3730" y="210"/>
                  <a:pt x="3730" y="210"/>
                  <a:pt x="3730" y="210"/>
                </a:cubicBezTo>
                <a:cubicBezTo>
                  <a:pt x="3730" y="210"/>
                  <a:pt x="3730" y="211"/>
                  <a:pt x="3730" y="2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0" descr="C:\Users\dell\Desktop\图片2.png图片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9860" y="61595"/>
            <a:ext cx="24546560" cy="1475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7463" y="3582670"/>
            <a:ext cx="24414163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378363" y="5622925"/>
            <a:ext cx="7018337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2"/>
          <p:cNvPicPr>
            <a:picLocks noChangeAspect="1"/>
          </p:cNvPicPr>
          <p:nvPr userDrawn="1"/>
        </p:nvPicPr>
        <p:blipFill>
          <a:blip r:embed="rId5"/>
          <a:srcRect l="12650" t="22432" r="12233" b="22977"/>
          <a:stretch>
            <a:fillRect/>
          </a:stretch>
        </p:blipFill>
        <p:spPr bwMode="auto">
          <a:xfrm>
            <a:off x="915988" y="4954588"/>
            <a:ext cx="72723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463" y="-11113"/>
            <a:ext cx="24414163" cy="137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2279650" y="4508500"/>
            <a:ext cx="19818350" cy="703263"/>
          </a:xfrm>
          <a:custGeom>
            <a:avLst/>
            <a:gdLst>
              <a:gd name="T0" fmla="*/ 0 w 7545"/>
              <a:gd name="T1" fmla="*/ 31 h 253"/>
              <a:gd name="T2" fmla="*/ 3260 w 7545"/>
              <a:gd name="T3" fmla="*/ 40 h 253"/>
              <a:gd name="T4" fmla="*/ 3388 w 7545"/>
              <a:gd name="T5" fmla="*/ 84 h 253"/>
              <a:gd name="T6" fmla="*/ 3450 w 7545"/>
              <a:gd name="T7" fmla="*/ 97 h 253"/>
              <a:gd name="T8" fmla="*/ 3549 w 7545"/>
              <a:gd name="T9" fmla="*/ 134 h 253"/>
              <a:gd name="T10" fmla="*/ 3711 w 7545"/>
              <a:gd name="T11" fmla="*/ 212 h 253"/>
              <a:gd name="T12" fmla="*/ 3799 w 7545"/>
              <a:gd name="T13" fmla="*/ 239 h 253"/>
              <a:gd name="T14" fmla="*/ 3908 w 7545"/>
              <a:gd name="T15" fmla="*/ 175 h 253"/>
              <a:gd name="T16" fmla="*/ 3980 w 7545"/>
              <a:gd name="T17" fmla="*/ 133 h 253"/>
              <a:gd name="T18" fmla="*/ 4067 w 7545"/>
              <a:gd name="T19" fmla="*/ 130 h 253"/>
              <a:gd name="T20" fmla="*/ 4099 w 7545"/>
              <a:gd name="T21" fmla="*/ 108 h 253"/>
              <a:gd name="T22" fmla="*/ 4203 w 7545"/>
              <a:gd name="T23" fmla="*/ 76 h 253"/>
              <a:gd name="T24" fmla="*/ 4293 w 7545"/>
              <a:gd name="T25" fmla="*/ 31 h 253"/>
              <a:gd name="T26" fmla="*/ 4300 w 7545"/>
              <a:gd name="T27" fmla="*/ 8 h 253"/>
              <a:gd name="T28" fmla="*/ 4226 w 7545"/>
              <a:gd name="T29" fmla="*/ 9 h 253"/>
              <a:gd name="T30" fmla="*/ 4058 w 7545"/>
              <a:gd name="T31" fmla="*/ 37 h 253"/>
              <a:gd name="T32" fmla="*/ 3900 w 7545"/>
              <a:gd name="T33" fmla="*/ 23 h 253"/>
              <a:gd name="T34" fmla="*/ 3748 w 7545"/>
              <a:gd name="T35" fmla="*/ 13 h 253"/>
              <a:gd name="T36" fmla="*/ 3590 w 7545"/>
              <a:gd name="T37" fmla="*/ 26 h 253"/>
              <a:gd name="T38" fmla="*/ 3471 w 7545"/>
              <a:gd name="T39" fmla="*/ 29 h 253"/>
              <a:gd name="T40" fmla="*/ 3299 w 7545"/>
              <a:gd name="T41" fmla="*/ 5 h 253"/>
              <a:gd name="T42" fmla="*/ 3528 w 7545"/>
              <a:gd name="T43" fmla="*/ 126 h 253"/>
              <a:gd name="T44" fmla="*/ 3561 w 7545"/>
              <a:gd name="T45" fmla="*/ 39 h 253"/>
              <a:gd name="T46" fmla="*/ 3630 w 7545"/>
              <a:gd name="T47" fmla="*/ 57 h 253"/>
              <a:gd name="T48" fmla="*/ 3771 w 7545"/>
              <a:gd name="T49" fmla="*/ 52 h 253"/>
              <a:gd name="T50" fmla="*/ 3884 w 7545"/>
              <a:gd name="T51" fmla="*/ 30 h 253"/>
              <a:gd name="T52" fmla="*/ 3983 w 7545"/>
              <a:gd name="T53" fmla="*/ 38 h 253"/>
              <a:gd name="T54" fmla="*/ 4014 w 7545"/>
              <a:gd name="T55" fmla="*/ 80 h 253"/>
              <a:gd name="T56" fmla="*/ 3913 w 7545"/>
              <a:gd name="T57" fmla="*/ 141 h 253"/>
              <a:gd name="T58" fmla="*/ 3814 w 7545"/>
              <a:gd name="T59" fmla="*/ 166 h 253"/>
              <a:gd name="T60" fmla="*/ 3723 w 7545"/>
              <a:gd name="T61" fmla="*/ 166 h 253"/>
              <a:gd name="T62" fmla="*/ 3664 w 7545"/>
              <a:gd name="T63" fmla="*/ 180 h 253"/>
              <a:gd name="T64" fmla="*/ 3528 w 7545"/>
              <a:gd name="T65" fmla="*/ 126 h 253"/>
              <a:gd name="T66" fmla="*/ 4163 w 7545"/>
              <a:gd name="T67" fmla="*/ 66 h 253"/>
              <a:gd name="T68" fmla="*/ 4095 w 7545"/>
              <a:gd name="T69" fmla="*/ 30 h 253"/>
              <a:gd name="T70" fmla="*/ 4263 w 7545"/>
              <a:gd name="T71" fmla="*/ 29 h 253"/>
              <a:gd name="T72" fmla="*/ 3320 w 7545"/>
              <a:gd name="T73" fmla="*/ 62 h 253"/>
              <a:gd name="T74" fmla="*/ 3312 w 7545"/>
              <a:gd name="T75" fmla="*/ 29 h 253"/>
              <a:gd name="T76" fmla="*/ 3452 w 7545"/>
              <a:gd name="T77" fmla="*/ 76 h 253"/>
              <a:gd name="T78" fmla="*/ 3711 w 7545"/>
              <a:gd name="T79" fmla="*/ 84 h 253"/>
              <a:gd name="T80" fmla="*/ 3692 w 7545"/>
              <a:gd name="T81" fmla="*/ 62 h 253"/>
              <a:gd name="T82" fmla="*/ 3652 w 7545"/>
              <a:gd name="T83" fmla="*/ 72 h 253"/>
              <a:gd name="T84" fmla="*/ 3748 w 7545"/>
              <a:gd name="T85" fmla="*/ 105 h 253"/>
              <a:gd name="T86" fmla="*/ 3681 w 7545"/>
              <a:gd name="T87" fmla="*/ 115 h 253"/>
              <a:gd name="T88" fmla="*/ 3830 w 7545"/>
              <a:gd name="T89" fmla="*/ 89 h 253"/>
              <a:gd name="T90" fmla="*/ 3792 w 7545"/>
              <a:gd name="T91" fmla="*/ 107 h 253"/>
              <a:gd name="T92" fmla="*/ 3873 w 7545"/>
              <a:gd name="T93" fmla="*/ 84 h 253"/>
              <a:gd name="T94" fmla="*/ 3552 w 7545"/>
              <a:gd name="T95" fmla="*/ 51 h 253"/>
              <a:gd name="T96" fmla="*/ 3674 w 7545"/>
              <a:gd name="T97" fmla="*/ 146 h 253"/>
              <a:gd name="T98" fmla="*/ 3633 w 7545"/>
              <a:gd name="T99" fmla="*/ 115 h 253"/>
              <a:gd name="T100" fmla="*/ 3826 w 7545"/>
              <a:gd name="T101" fmla="*/ 180 h 253"/>
              <a:gd name="T102" fmla="*/ 3895 w 7545"/>
              <a:gd name="T103" fmla="*/ 101 h 253"/>
              <a:gd name="T104" fmla="*/ 3731 w 7545"/>
              <a:gd name="T105" fmla="*/ 212 h 253"/>
              <a:gd name="T106" fmla="*/ 3764 w 7545"/>
              <a:gd name="T107" fmla="*/ 184 h 253"/>
              <a:gd name="T108" fmla="*/ 3764 w 7545"/>
              <a:gd name="T109" fmla="*/ 238 h 253"/>
              <a:gd name="T110" fmla="*/ 3730 w 7545"/>
              <a:gd name="T111" fmla="*/ 2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45" h="253">
                <a:moveTo>
                  <a:pt x="3254" y="8"/>
                </a:moveTo>
                <a:lnTo>
                  <a:pt x="0" y="8"/>
                </a:lnTo>
                <a:lnTo>
                  <a:pt x="0" y="31"/>
                </a:lnTo>
                <a:lnTo>
                  <a:pt x="3254" y="31"/>
                </a:lnTo>
                <a:lnTo>
                  <a:pt x="3254" y="33"/>
                </a:lnTo>
                <a:cubicBezTo>
                  <a:pt x="3255" y="35"/>
                  <a:pt x="3257" y="37"/>
                  <a:pt x="3260" y="40"/>
                </a:cubicBezTo>
                <a:cubicBezTo>
                  <a:pt x="3264" y="46"/>
                  <a:pt x="3271" y="53"/>
                  <a:pt x="3277" y="57"/>
                </a:cubicBezTo>
                <a:cubicBezTo>
                  <a:pt x="3292" y="68"/>
                  <a:pt x="3309" y="73"/>
                  <a:pt x="3327" y="76"/>
                </a:cubicBezTo>
                <a:cubicBezTo>
                  <a:pt x="3347" y="80"/>
                  <a:pt x="3368" y="80"/>
                  <a:pt x="3388" y="84"/>
                </a:cubicBezTo>
                <a:cubicBezTo>
                  <a:pt x="3396" y="86"/>
                  <a:pt x="3405" y="89"/>
                  <a:pt x="3413" y="94"/>
                </a:cubicBezTo>
                <a:cubicBezTo>
                  <a:pt x="3420" y="98"/>
                  <a:pt x="3427" y="108"/>
                  <a:pt x="3431" y="110"/>
                </a:cubicBezTo>
                <a:cubicBezTo>
                  <a:pt x="3437" y="108"/>
                  <a:pt x="3445" y="96"/>
                  <a:pt x="3450" y="97"/>
                </a:cubicBezTo>
                <a:cubicBezTo>
                  <a:pt x="3454" y="103"/>
                  <a:pt x="3454" y="123"/>
                  <a:pt x="3465" y="131"/>
                </a:cubicBezTo>
                <a:cubicBezTo>
                  <a:pt x="3480" y="141"/>
                  <a:pt x="3488" y="142"/>
                  <a:pt x="3506" y="142"/>
                </a:cubicBezTo>
                <a:cubicBezTo>
                  <a:pt x="3521" y="142"/>
                  <a:pt x="3537" y="143"/>
                  <a:pt x="3549" y="134"/>
                </a:cubicBezTo>
                <a:cubicBezTo>
                  <a:pt x="3568" y="120"/>
                  <a:pt x="3553" y="102"/>
                  <a:pt x="3573" y="106"/>
                </a:cubicBezTo>
                <a:cubicBezTo>
                  <a:pt x="3576" y="108"/>
                  <a:pt x="3614" y="165"/>
                  <a:pt x="3624" y="177"/>
                </a:cubicBezTo>
                <a:cubicBezTo>
                  <a:pt x="3657" y="215"/>
                  <a:pt x="3668" y="205"/>
                  <a:pt x="3711" y="212"/>
                </a:cubicBezTo>
                <a:cubicBezTo>
                  <a:pt x="3717" y="217"/>
                  <a:pt x="3720" y="230"/>
                  <a:pt x="3732" y="239"/>
                </a:cubicBezTo>
                <a:cubicBezTo>
                  <a:pt x="3742" y="247"/>
                  <a:pt x="3751" y="252"/>
                  <a:pt x="3765" y="253"/>
                </a:cubicBezTo>
                <a:cubicBezTo>
                  <a:pt x="3776" y="253"/>
                  <a:pt x="3791" y="247"/>
                  <a:pt x="3799" y="239"/>
                </a:cubicBezTo>
                <a:cubicBezTo>
                  <a:pt x="3809" y="229"/>
                  <a:pt x="3813" y="218"/>
                  <a:pt x="3819" y="212"/>
                </a:cubicBezTo>
                <a:cubicBezTo>
                  <a:pt x="3836" y="208"/>
                  <a:pt x="3854" y="212"/>
                  <a:pt x="3873" y="204"/>
                </a:cubicBezTo>
                <a:cubicBezTo>
                  <a:pt x="3885" y="199"/>
                  <a:pt x="3899" y="185"/>
                  <a:pt x="3908" y="175"/>
                </a:cubicBezTo>
                <a:cubicBezTo>
                  <a:pt x="3918" y="163"/>
                  <a:pt x="3926" y="152"/>
                  <a:pt x="3935" y="139"/>
                </a:cubicBezTo>
                <a:cubicBezTo>
                  <a:pt x="3943" y="128"/>
                  <a:pt x="3951" y="106"/>
                  <a:pt x="3965" y="105"/>
                </a:cubicBezTo>
                <a:cubicBezTo>
                  <a:pt x="3976" y="114"/>
                  <a:pt x="3964" y="118"/>
                  <a:pt x="3980" y="133"/>
                </a:cubicBezTo>
                <a:cubicBezTo>
                  <a:pt x="3989" y="141"/>
                  <a:pt x="4002" y="142"/>
                  <a:pt x="4014" y="142"/>
                </a:cubicBezTo>
                <a:lnTo>
                  <a:pt x="4033" y="142"/>
                </a:lnTo>
                <a:cubicBezTo>
                  <a:pt x="4045" y="142"/>
                  <a:pt x="4058" y="137"/>
                  <a:pt x="4067" y="130"/>
                </a:cubicBezTo>
                <a:cubicBezTo>
                  <a:pt x="4073" y="125"/>
                  <a:pt x="4080" y="105"/>
                  <a:pt x="4079" y="98"/>
                </a:cubicBezTo>
                <a:lnTo>
                  <a:pt x="4082" y="96"/>
                </a:lnTo>
                <a:lnTo>
                  <a:pt x="4099" y="108"/>
                </a:lnTo>
                <a:cubicBezTo>
                  <a:pt x="4102" y="107"/>
                  <a:pt x="4112" y="97"/>
                  <a:pt x="4118" y="94"/>
                </a:cubicBezTo>
                <a:cubicBezTo>
                  <a:pt x="4125" y="89"/>
                  <a:pt x="4133" y="86"/>
                  <a:pt x="4142" y="84"/>
                </a:cubicBezTo>
                <a:cubicBezTo>
                  <a:pt x="4161" y="79"/>
                  <a:pt x="4184" y="77"/>
                  <a:pt x="4203" y="76"/>
                </a:cubicBezTo>
                <a:cubicBezTo>
                  <a:pt x="4219" y="76"/>
                  <a:pt x="4244" y="70"/>
                  <a:pt x="4258" y="63"/>
                </a:cubicBezTo>
                <a:cubicBezTo>
                  <a:pt x="4268" y="58"/>
                  <a:pt x="4269" y="56"/>
                  <a:pt x="4278" y="49"/>
                </a:cubicBezTo>
                <a:cubicBezTo>
                  <a:pt x="4283" y="44"/>
                  <a:pt x="4290" y="35"/>
                  <a:pt x="4293" y="31"/>
                </a:cubicBezTo>
                <a:lnTo>
                  <a:pt x="7545" y="31"/>
                </a:lnTo>
                <a:lnTo>
                  <a:pt x="7545" y="8"/>
                </a:lnTo>
                <a:lnTo>
                  <a:pt x="4300" y="8"/>
                </a:lnTo>
                <a:lnTo>
                  <a:pt x="4300" y="3"/>
                </a:lnTo>
                <a:cubicBezTo>
                  <a:pt x="4291" y="3"/>
                  <a:pt x="4282" y="3"/>
                  <a:pt x="4273" y="3"/>
                </a:cubicBezTo>
                <a:cubicBezTo>
                  <a:pt x="4250" y="3"/>
                  <a:pt x="4247" y="1"/>
                  <a:pt x="4226" y="9"/>
                </a:cubicBezTo>
                <a:cubicBezTo>
                  <a:pt x="4212" y="14"/>
                  <a:pt x="4193" y="11"/>
                  <a:pt x="4179" y="9"/>
                </a:cubicBezTo>
                <a:cubicBezTo>
                  <a:pt x="4146" y="3"/>
                  <a:pt x="4121" y="3"/>
                  <a:pt x="4090" y="16"/>
                </a:cubicBezTo>
                <a:cubicBezTo>
                  <a:pt x="4079" y="21"/>
                  <a:pt x="4066" y="29"/>
                  <a:pt x="4058" y="37"/>
                </a:cubicBezTo>
                <a:cubicBezTo>
                  <a:pt x="4047" y="48"/>
                  <a:pt x="4038" y="36"/>
                  <a:pt x="4024" y="31"/>
                </a:cubicBezTo>
                <a:cubicBezTo>
                  <a:pt x="3998" y="22"/>
                  <a:pt x="3958" y="19"/>
                  <a:pt x="3933" y="29"/>
                </a:cubicBezTo>
                <a:cubicBezTo>
                  <a:pt x="3908" y="39"/>
                  <a:pt x="3921" y="37"/>
                  <a:pt x="3900" y="23"/>
                </a:cubicBezTo>
                <a:cubicBezTo>
                  <a:pt x="3889" y="16"/>
                  <a:pt x="3878" y="10"/>
                  <a:pt x="3865" y="7"/>
                </a:cubicBezTo>
                <a:cubicBezTo>
                  <a:pt x="3841" y="0"/>
                  <a:pt x="3799" y="3"/>
                  <a:pt x="3779" y="19"/>
                </a:cubicBezTo>
                <a:cubicBezTo>
                  <a:pt x="3763" y="32"/>
                  <a:pt x="3765" y="21"/>
                  <a:pt x="3748" y="13"/>
                </a:cubicBezTo>
                <a:cubicBezTo>
                  <a:pt x="3733" y="7"/>
                  <a:pt x="3720" y="4"/>
                  <a:pt x="3704" y="3"/>
                </a:cubicBezTo>
                <a:cubicBezTo>
                  <a:pt x="3675" y="2"/>
                  <a:pt x="3649" y="13"/>
                  <a:pt x="3627" y="31"/>
                </a:cubicBezTo>
                <a:cubicBezTo>
                  <a:pt x="3618" y="39"/>
                  <a:pt x="3604" y="29"/>
                  <a:pt x="3590" y="26"/>
                </a:cubicBezTo>
                <a:cubicBezTo>
                  <a:pt x="3575" y="22"/>
                  <a:pt x="3558" y="22"/>
                  <a:pt x="3542" y="25"/>
                </a:cubicBezTo>
                <a:cubicBezTo>
                  <a:pt x="3531" y="26"/>
                  <a:pt x="3511" y="31"/>
                  <a:pt x="3501" y="36"/>
                </a:cubicBezTo>
                <a:cubicBezTo>
                  <a:pt x="3480" y="48"/>
                  <a:pt x="3488" y="41"/>
                  <a:pt x="3471" y="29"/>
                </a:cubicBezTo>
                <a:cubicBezTo>
                  <a:pt x="3446" y="13"/>
                  <a:pt x="3421" y="4"/>
                  <a:pt x="3391" y="5"/>
                </a:cubicBezTo>
                <a:cubicBezTo>
                  <a:pt x="3375" y="6"/>
                  <a:pt x="3360" y="9"/>
                  <a:pt x="3344" y="11"/>
                </a:cubicBezTo>
                <a:cubicBezTo>
                  <a:pt x="3321" y="13"/>
                  <a:pt x="3320" y="11"/>
                  <a:pt x="3299" y="5"/>
                </a:cubicBezTo>
                <a:cubicBezTo>
                  <a:pt x="3294" y="3"/>
                  <a:pt x="3277" y="2"/>
                  <a:pt x="3254" y="2"/>
                </a:cubicBezTo>
                <a:lnTo>
                  <a:pt x="3254" y="8"/>
                </a:lnTo>
                <a:close/>
                <a:moveTo>
                  <a:pt x="3528" y="126"/>
                </a:moveTo>
                <a:lnTo>
                  <a:pt x="3518" y="126"/>
                </a:lnTo>
                <a:cubicBezTo>
                  <a:pt x="3497" y="126"/>
                  <a:pt x="3483" y="121"/>
                  <a:pt x="3483" y="97"/>
                </a:cubicBezTo>
                <a:cubicBezTo>
                  <a:pt x="3483" y="59"/>
                  <a:pt x="3528" y="39"/>
                  <a:pt x="3561" y="39"/>
                </a:cubicBezTo>
                <a:lnTo>
                  <a:pt x="3573" y="39"/>
                </a:lnTo>
                <a:cubicBezTo>
                  <a:pt x="3586" y="39"/>
                  <a:pt x="3593" y="41"/>
                  <a:pt x="3604" y="45"/>
                </a:cubicBezTo>
                <a:cubicBezTo>
                  <a:pt x="3614" y="48"/>
                  <a:pt x="3623" y="55"/>
                  <a:pt x="3630" y="57"/>
                </a:cubicBezTo>
                <a:cubicBezTo>
                  <a:pt x="3646" y="34"/>
                  <a:pt x="3659" y="17"/>
                  <a:pt x="3693" y="17"/>
                </a:cubicBezTo>
                <a:lnTo>
                  <a:pt x="3705" y="17"/>
                </a:lnTo>
                <a:cubicBezTo>
                  <a:pt x="3733" y="17"/>
                  <a:pt x="3754" y="32"/>
                  <a:pt x="3771" y="52"/>
                </a:cubicBezTo>
                <a:cubicBezTo>
                  <a:pt x="3789" y="32"/>
                  <a:pt x="3811" y="19"/>
                  <a:pt x="3839" y="19"/>
                </a:cubicBezTo>
                <a:lnTo>
                  <a:pt x="3843" y="19"/>
                </a:lnTo>
                <a:cubicBezTo>
                  <a:pt x="3855" y="19"/>
                  <a:pt x="3874" y="23"/>
                  <a:pt x="3884" y="30"/>
                </a:cubicBezTo>
                <a:cubicBezTo>
                  <a:pt x="3901" y="41"/>
                  <a:pt x="3899" y="47"/>
                  <a:pt x="3909" y="58"/>
                </a:cubicBezTo>
                <a:cubicBezTo>
                  <a:pt x="3914" y="57"/>
                  <a:pt x="3931" y="46"/>
                  <a:pt x="3941" y="42"/>
                </a:cubicBezTo>
                <a:cubicBezTo>
                  <a:pt x="3955" y="38"/>
                  <a:pt x="3969" y="37"/>
                  <a:pt x="3983" y="38"/>
                </a:cubicBezTo>
                <a:cubicBezTo>
                  <a:pt x="4007" y="39"/>
                  <a:pt x="4035" y="48"/>
                  <a:pt x="4051" y="68"/>
                </a:cubicBezTo>
                <a:cubicBezTo>
                  <a:pt x="4068" y="91"/>
                  <a:pt x="4063" y="124"/>
                  <a:pt x="4028" y="125"/>
                </a:cubicBezTo>
                <a:cubicBezTo>
                  <a:pt x="3967" y="128"/>
                  <a:pt x="4009" y="100"/>
                  <a:pt x="4014" y="80"/>
                </a:cubicBezTo>
                <a:cubicBezTo>
                  <a:pt x="4018" y="62"/>
                  <a:pt x="3996" y="62"/>
                  <a:pt x="3985" y="65"/>
                </a:cubicBezTo>
                <a:cubicBezTo>
                  <a:pt x="3974" y="68"/>
                  <a:pt x="3964" y="77"/>
                  <a:pt x="3956" y="85"/>
                </a:cubicBezTo>
                <a:cubicBezTo>
                  <a:pt x="3938" y="103"/>
                  <a:pt x="3928" y="122"/>
                  <a:pt x="3913" y="141"/>
                </a:cubicBezTo>
                <a:cubicBezTo>
                  <a:pt x="3901" y="158"/>
                  <a:pt x="3883" y="180"/>
                  <a:pt x="3863" y="188"/>
                </a:cubicBezTo>
                <a:cubicBezTo>
                  <a:pt x="3843" y="196"/>
                  <a:pt x="3797" y="207"/>
                  <a:pt x="3800" y="172"/>
                </a:cubicBezTo>
                <a:cubicBezTo>
                  <a:pt x="3804" y="172"/>
                  <a:pt x="3813" y="170"/>
                  <a:pt x="3814" y="166"/>
                </a:cubicBezTo>
                <a:cubicBezTo>
                  <a:pt x="3795" y="166"/>
                  <a:pt x="3779" y="142"/>
                  <a:pt x="3769" y="130"/>
                </a:cubicBezTo>
                <a:cubicBezTo>
                  <a:pt x="3763" y="138"/>
                  <a:pt x="3760" y="144"/>
                  <a:pt x="3750" y="151"/>
                </a:cubicBezTo>
                <a:cubicBezTo>
                  <a:pt x="3740" y="159"/>
                  <a:pt x="3728" y="162"/>
                  <a:pt x="3723" y="166"/>
                </a:cubicBezTo>
                <a:lnTo>
                  <a:pt x="3743" y="173"/>
                </a:lnTo>
                <a:lnTo>
                  <a:pt x="3743" y="176"/>
                </a:lnTo>
                <a:cubicBezTo>
                  <a:pt x="3745" y="212"/>
                  <a:pt x="3682" y="194"/>
                  <a:pt x="3664" y="180"/>
                </a:cubicBezTo>
                <a:cubicBezTo>
                  <a:pt x="3644" y="165"/>
                  <a:pt x="3625" y="137"/>
                  <a:pt x="3611" y="116"/>
                </a:cubicBezTo>
                <a:cubicBezTo>
                  <a:pt x="3597" y="95"/>
                  <a:pt x="3574" y="65"/>
                  <a:pt x="3546" y="65"/>
                </a:cubicBezTo>
                <a:cubicBezTo>
                  <a:pt x="3492" y="65"/>
                  <a:pt x="3581" y="126"/>
                  <a:pt x="3528" y="126"/>
                </a:cubicBezTo>
                <a:close/>
                <a:moveTo>
                  <a:pt x="4263" y="29"/>
                </a:moveTo>
                <a:cubicBezTo>
                  <a:pt x="4260" y="42"/>
                  <a:pt x="4238" y="56"/>
                  <a:pt x="4225" y="60"/>
                </a:cubicBezTo>
                <a:cubicBezTo>
                  <a:pt x="4203" y="67"/>
                  <a:pt x="4185" y="63"/>
                  <a:pt x="4163" y="66"/>
                </a:cubicBezTo>
                <a:cubicBezTo>
                  <a:pt x="4143" y="69"/>
                  <a:pt x="4129" y="72"/>
                  <a:pt x="4112" y="84"/>
                </a:cubicBezTo>
                <a:cubicBezTo>
                  <a:pt x="4097" y="95"/>
                  <a:pt x="4084" y="75"/>
                  <a:pt x="4072" y="64"/>
                </a:cubicBezTo>
                <a:cubicBezTo>
                  <a:pt x="4057" y="48"/>
                  <a:pt x="4082" y="36"/>
                  <a:pt x="4095" y="30"/>
                </a:cubicBezTo>
                <a:cubicBezTo>
                  <a:pt x="4115" y="21"/>
                  <a:pt x="4132" y="20"/>
                  <a:pt x="4153" y="21"/>
                </a:cubicBezTo>
                <a:cubicBezTo>
                  <a:pt x="4174" y="22"/>
                  <a:pt x="4193" y="26"/>
                  <a:pt x="4214" y="29"/>
                </a:cubicBezTo>
                <a:cubicBezTo>
                  <a:pt x="4239" y="32"/>
                  <a:pt x="4253" y="9"/>
                  <a:pt x="4263" y="29"/>
                </a:cubicBezTo>
                <a:close/>
                <a:moveTo>
                  <a:pt x="3432" y="88"/>
                </a:moveTo>
                <a:cubicBezTo>
                  <a:pt x="3415" y="82"/>
                  <a:pt x="3409" y="72"/>
                  <a:pt x="3383" y="68"/>
                </a:cubicBezTo>
                <a:cubicBezTo>
                  <a:pt x="3362" y="64"/>
                  <a:pt x="3341" y="66"/>
                  <a:pt x="3320" y="62"/>
                </a:cubicBezTo>
                <a:cubicBezTo>
                  <a:pt x="3303" y="59"/>
                  <a:pt x="3288" y="49"/>
                  <a:pt x="3277" y="36"/>
                </a:cubicBezTo>
                <a:cubicBezTo>
                  <a:pt x="3269" y="26"/>
                  <a:pt x="3281" y="19"/>
                  <a:pt x="3286" y="20"/>
                </a:cubicBezTo>
                <a:cubicBezTo>
                  <a:pt x="3293" y="21"/>
                  <a:pt x="3296" y="26"/>
                  <a:pt x="3312" y="29"/>
                </a:cubicBezTo>
                <a:cubicBezTo>
                  <a:pt x="3348" y="34"/>
                  <a:pt x="3382" y="9"/>
                  <a:pt x="3433" y="26"/>
                </a:cubicBezTo>
                <a:cubicBezTo>
                  <a:pt x="3442" y="30"/>
                  <a:pt x="3475" y="44"/>
                  <a:pt x="3469" y="58"/>
                </a:cubicBezTo>
                <a:cubicBezTo>
                  <a:pt x="3468" y="60"/>
                  <a:pt x="3455" y="73"/>
                  <a:pt x="3452" y="76"/>
                </a:cubicBezTo>
                <a:cubicBezTo>
                  <a:pt x="3447" y="81"/>
                  <a:pt x="3440" y="90"/>
                  <a:pt x="3432" y="88"/>
                </a:cubicBezTo>
                <a:close/>
                <a:moveTo>
                  <a:pt x="3681" y="115"/>
                </a:moveTo>
                <a:cubicBezTo>
                  <a:pt x="3697" y="113"/>
                  <a:pt x="3711" y="99"/>
                  <a:pt x="3711" y="84"/>
                </a:cubicBezTo>
                <a:lnTo>
                  <a:pt x="3711" y="81"/>
                </a:lnTo>
                <a:cubicBezTo>
                  <a:pt x="3711" y="71"/>
                  <a:pt x="3704" y="63"/>
                  <a:pt x="3693" y="63"/>
                </a:cubicBezTo>
                <a:lnTo>
                  <a:pt x="3692" y="62"/>
                </a:lnTo>
                <a:lnTo>
                  <a:pt x="3683" y="64"/>
                </a:lnTo>
                <a:cubicBezTo>
                  <a:pt x="3684" y="67"/>
                  <a:pt x="3687" y="70"/>
                  <a:pt x="3687" y="73"/>
                </a:cubicBezTo>
                <a:cubicBezTo>
                  <a:pt x="3687" y="89"/>
                  <a:pt x="3660" y="81"/>
                  <a:pt x="3652" y="72"/>
                </a:cubicBezTo>
                <a:cubicBezTo>
                  <a:pt x="3640" y="56"/>
                  <a:pt x="3661" y="48"/>
                  <a:pt x="3675" y="48"/>
                </a:cubicBezTo>
                <a:lnTo>
                  <a:pt x="3677" y="48"/>
                </a:lnTo>
                <a:cubicBezTo>
                  <a:pt x="3708" y="48"/>
                  <a:pt x="3748" y="71"/>
                  <a:pt x="3748" y="105"/>
                </a:cubicBezTo>
                <a:lnTo>
                  <a:pt x="3748" y="106"/>
                </a:lnTo>
                <a:cubicBezTo>
                  <a:pt x="3748" y="136"/>
                  <a:pt x="3731" y="143"/>
                  <a:pt x="3707" y="151"/>
                </a:cubicBezTo>
                <a:lnTo>
                  <a:pt x="3681" y="115"/>
                </a:lnTo>
                <a:close/>
                <a:moveTo>
                  <a:pt x="3856" y="66"/>
                </a:moveTo>
                <a:cubicBezTo>
                  <a:pt x="3844" y="65"/>
                  <a:pt x="3830" y="66"/>
                  <a:pt x="3830" y="82"/>
                </a:cubicBezTo>
                <a:lnTo>
                  <a:pt x="3830" y="89"/>
                </a:lnTo>
                <a:cubicBezTo>
                  <a:pt x="3830" y="108"/>
                  <a:pt x="3848" y="112"/>
                  <a:pt x="3858" y="119"/>
                </a:cubicBezTo>
                <a:lnTo>
                  <a:pt x="3832" y="152"/>
                </a:lnTo>
                <a:cubicBezTo>
                  <a:pt x="3807" y="144"/>
                  <a:pt x="3792" y="138"/>
                  <a:pt x="3792" y="107"/>
                </a:cubicBezTo>
                <a:cubicBezTo>
                  <a:pt x="3792" y="86"/>
                  <a:pt x="3809" y="67"/>
                  <a:pt x="3828" y="59"/>
                </a:cubicBezTo>
                <a:cubicBezTo>
                  <a:pt x="3843" y="53"/>
                  <a:pt x="3885" y="41"/>
                  <a:pt x="3892" y="62"/>
                </a:cubicBezTo>
                <a:cubicBezTo>
                  <a:pt x="3895" y="73"/>
                  <a:pt x="3881" y="82"/>
                  <a:pt x="3873" y="84"/>
                </a:cubicBezTo>
                <a:cubicBezTo>
                  <a:pt x="3868" y="85"/>
                  <a:pt x="3859" y="85"/>
                  <a:pt x="3856" y="82"/>
                </a:cubicBezTo>
                <a:cubicBezTo>
                  <a:pt x="3850" y="76"/>
                  <a:pt x="3856" y="72"/>
                  <a:pt x="3856" y="66"/>
                </a:cubicBezTo>
                <a:close/>
                <a:moveTo>
                  <a:pt x="3552" y="51"/>
                </a:moveTo>
                <a:cubicBezTo>
                  <a:pt x="3565" y="44"/>
                  <a:pt x="3593" y="56"/>
                  <a:pt x="3606" y="65"/>
                </a:cubicBezTo>
                <a:cubicBezTo>
                  <a:pt x="3619" y="74"/>
                  <a:pt x="3634" y="88"/>
                  <a:pt x="3644" y="101"/>
                </a:cubicBezTo>
                <a:cubicBezTo>
                  <a:pt x="3655" y="114"/>
                  <a:pt x="3663" y="133"/>
                  <a:pt x="3674" y="146"/>
                </a:cubicBezTo>
                <a:cubicBezTo>
                  <a:pt x="3679" y="153"/>
                  <a:pt x="3684" y="158"/>
                  <a:pt x="3691" y="165"/>
                </a:cubicBezTo>
                <a:cubicBezTo>
                  <a:pt x="3698" y="173"/>
                  <a:pt x="3709" y="177"/>
                  <a:pt x="3712" y="180"/>
                </a:cubicBezTo>
                <a:cubicBezTo>
                  <a:pt x="3682" y="187"/>
                  <a:pt x="3646" y="138"/>
                  <a:pt x="3633" y="115"/>
                </a:cubicBezTo>
                <a:cubicBezTo>
                  <a:pt x="3611" y="77"/>
                  <a:pt x="3594" y="60"/>
                  <a:pt x="3552" y="51"/>
                </a:cubicBezTo>
                <a:close/>
                <a:moveTo>
                  <a:pt x="3988" y="51"/>
                </a:moveTo>
                <a:cubicBezTo>
                  <a:pt x="3909" y="51"/>
                  <a:pt x="3893" y="189"/>
                  <a:pt x="3826" y="180"/>
                </a:cubicBezTo>
                <a:cubicBezTo>
                  <a:pt x="3828" y="179"/>
                  <a:pt x="3842" y="170"/>
                  <a:pt x="3848" y="166"/>
                </a:cubicBezTo>
                <a:cubicBezTo>
                  <a:pt x="3853" y="162"/>
                  <a:pt x="3861" y="151"/>
                  <a:pt x="3865" y="146"/>
                </a:cubicBezTo>
                <a:cubicBezTo>
                  <a:pt x="3875" y="132"/>
                  <a:pt x="3884" y="115"/>
                  <a:pt x="3895" y="101"/>
                </a:cubicBezTo>
                <a:cubicBezTo>
                  <a:pt x="3906" y="85"/>
                  <a:pt x="3918" y="77"/>
                  <a:pt x="3933" y="65"/>
                </a:cubicBezTo>
                <a:cubicBezTo>
                  <a:pt x="3944" y="56"/>
                  <a:pt x="3976" y="43"/>
                  <a:pt x="3988" y="51"/>
                </a:cubicBezTo>
                <a:close/>
                <a:moveTo>
                  <a:pt x="3731" y="212"/>
                </a:moveTo>
                <a:lnTo>
                  <a:pt x="3732" y="207"/>
                </a:lnTo>
                <a:cubicBezTo>
                  <a:pt x="3739" y="204"/>
                  <a:pt x="3745" y="207"/>
                  <a:pt x="3753" y="201"/>
                </a:cubicBezTo>
                <a:cubicBezTo>
                  <a:pt x="3757" y="198"/>
                  <a:pt x="3761" y="189"/>
                  <a:pt x="3764" y="184"/>
                </a:cubicBezTo>
                <a:cubicBezTo>
                  <a:pt x="3772" y="183"/>
                  <a:pt x="3776" y="192"/>
                  <a:pt x="3781" y="197"/>
                </a:cubicBezTo>
                <a:cubicBezTo>
                  <a:pt x="3786" y="202"/>
                  <a:pt x="3796" y="208"/>
                  <a:pt x="3797" y="213"/>
                </a:cubicBezTo>
                <a:cubicBezTo>
                  <a:pt x="3796" y="225"/>
                  <a:pt x="3776" y="238"/>
                  <a:pt x="3764" y="238"/>
                </a:cubicBezTo>
                <a:cubicBezTo>
                  <a:pt x="3753" y="238"/>
                  <a:pt x="3736" y="222"/>
                  <a:pt x="3731" y="212"/>
                </a:cubicBezTo>
                <a:close/>
                <a:moveTo>
                  <a:pt x="3730" y="211"/>
                </a:moveTo>
                <a:cubicBezTo>
                  <a:pt x="3729" y="210"/>
                  <a:pt x="3731" y="207"/>
                  <a:pt x="3730" y="210"/>
                </a:cubicBezTo>
                <a:cubicBezTo>
                  <a:pt x="3730" y="210"/>
                  <a:pt x="3730" y="210"/>
                  <a:pt x="3730" y="210"/>
                </a:cubicBezTo>
                <a:cubicBezTo>
                  <a:pt x="3730" y="210"/>
                  <a:pt x="3730" y="211"/>
                  <a:pt x="3730" y="2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pic>
        <p:nvPicPr>
          <p:cNvPr id="4" name="图片 1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10995025"/>
            <a:ext cx="31210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51" descr="人民卫生出版社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6637000" y="796925"/>
            <a:ext cx="59753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/>
          <p:nvPr userDrawn="1"/>
        </p:nvGrpSpPr>
        <p:grpSpPr bwMode="auto">
          <a:xfrm>
            <a:off x="2971800" y="682625"/>
            <a:ext cx="4573588" cy="1187450"/>
            <a:chOff x="6918" y="1414"/>
            <a:chExt cx="7204" cy="1869"/>
          </a:xfrm>
        </p:grpSpPr>
        <p:pic>
          <p:nvPicPr>
            <p:cNvPr id="7" name="Picture 2" descr="C:\Users\Administrator\Desktop\图片3.png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12" y="1821"/>
              <a:ext cx="5110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Users\Administrator\Desktop\十三五logo 定稿OK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18" y="1414"/>
              <a:ext cx="1869" cy="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 descr="C:\Users\Administrator\Desktop\融合教材logo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622425" y="682625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463" y="-11113"/>
            <a:ext cx="24414163" cy="137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6" descr="人民卫生出版社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637000" y="796925"/>
            <a:ext cx="59753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81"/>
          <p:cNvSpPr txBox="1"/>
          <p:nvPr userDrawn="1"/>
        </p:nvSpPr>
        <p:spPr>
          <a:xfrm>
            <a:off x="4052888" y="6249988"/>
            <a:ext cx="3573462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8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5"/>
          <p:cNvGrpSpPr/>
          <p:nvPr userDrawn="1"/>
        </p:nvGrpSpPr>
        <p:grpSpPr bwMode="auto">
          <a:xfrm>
            <a:off x="2971800" y="682625"/>
            <a:ext cx="4573588" cy="1187450"/>
            <a:chOff x="6918" y="1414"/>
            <a:chExt cx="7204" cy="1869"/>
          </a:xfrm>
        </p:grpSpPr>
        <p:pic>
          <p:nvPicPr>
            <p:cNvPr id="6" name="Picture 2" descr="C:\Users\Administrator\Desktop\图片3.png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12" y="1821"/>
              <a:ext cx="5110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C:\Users\Administrator\Desktop\十三五logo 定稿OK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18" y="1414"/>
              <a:ext cx="1869" cy="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Administrator\Desktop\融合教材logo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622425" y="682625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0838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0838" cy="905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17678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AC3DB8-47F7-4EC3-BC43-12974913278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329613" y="12714288"/>
            <a:ext cx="77200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17678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472025" y="12714288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17678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C58307-A4C1-465F-9A72-7D8A11E1D71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0838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0838" cy="905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17678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D6F5DE-3359-4E04-BE74-39A088364B0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329613" y="12714288"/>
            <a:ext cx="77200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17678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472025" y="12714288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17678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EEA789-7975-4C06-914D-01268F1721F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 1"/>
          <p:cNvSpPr txBox="1">
            <a:spLocks noChangeArrowheads="1"/>
          </p:cNvSpPr>
          <p:nvPr/>
        </p:nvSpPr>
        <p:spPr bwMode="auto">
          <a:xfrm>
            <a:off x="9237663" y="5130800"/>
            <a:ext cx="8351837" cy="1785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914400"/>
            <a:r>
              <a:rPr lang="zh-CN" altLang="en-US" sz="8000" b="1">
                <a:solidFill>
                  <a:srgbClr val="6325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中医儿科学</a:t>
            </a:r>
            <a:r>
              <a:rPr lang="en-US" altLang="zh-CN" sz="8000" b="1">
                <a:solidFill>
                  <a:srgbClr val="6325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en-US" altLang="zh-CN" sz="8000" b="1">
              <a:solidFill>
                <a:srgbClr val="63252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8307" name="副标题 2"/>
          <p:cNvSpPr txBox="1">
            <a:spLocks noChangeArrowheads="1"/>
          </p:cNvSpPr>
          <p:nvPr/>
        </p:nvSpPr>
        <p:spPr bwMode="auto">
          <a:xfrm>
            <a:off x="9164638" y="7794625"/>
            <a:ext cx="11269662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914400">
              <a:spcBef>
                <a:spcPct val="20000"/>
              </a:spcBef>
            </a:pPr>
            <a:r>
              <a:rPr lang="zh-CN" altLang="en-US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主编： 聂绍通   </a:t>
            </a:r>
            <a:endParaRPr lang="en-US" altLang="zh-CN" sz="3600" b="1">
              <a:solidFill>
                <a:srgbClr val="632523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4400">
              <a:spcBef>
                <a:spcPct val="20000"/>
              </a:spcBef>
            </a:pPr>
            <a:r>
              <a:rPr lang="zh-CN" altLang="en-US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</a:t>
            </a:r>
            <a:endParaRPr lang="en-US" altLang="zh-CN" sz="3600" b="1">
              <a:solidFill>
                <a:srgbClr val="632523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4400">
              <a:spcBef>
                <a:spcPct val="20000"/>
              </a:spcBef>
            </a:pPr>
            <a:r>
              <a:rPr lang="zh-CN" altLang="en-US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副主编：</a:t>
            </a:r>
            <a:r>
              <a:rPr lang="zh-CN" altLang="zh-CN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蒋祥林</a:t>
            </a:r>
            <a:r>
              <a:rPr lang="en-US" altLang="zh-CN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zh-CN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廖运龙 </a:t>
            </a:r>
            <a:r>
              <a:rPr lang="en-US" altLang="zh-CN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zh-CN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顾敏勇</a:t>
            </a:r>
            <a:r>
              <a:rPr lang="en-US" altLang="zh-CN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zh-CN" sz="3600" b="1">
                <a:solidFill>
                  <a:srgbClr val="632523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王英莲</a:t>
            </a:r>
            <a:endParaRPr lang="zh-CN" altLang="en-US" sz="3600" b="1">
              <a:solidFill>
                <a:srgbClr val="632523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3600" b="1">
              <a:solidFill>
                <a:srgbClr val="632523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6375400" y="3706813"/>
            <a:ext cx="11626850" cy="411162"/>
          </a:xfrm>
          <a:custGeom>
            <a:avLst/>
            <a:gdLst>
              <a:gd name="T0" fmla="*/ 0 w 7545"/>
              <a:gd name="T1" fmla="*/ 31 h 253"/>
              <a:gd name="T2" fmla="*/ 3260 w 7545"/>
              <a:gd name="T3" fmla="*/ 40 h 253"/>
              <a:gd name="T4" fmla="*/ 3388 w 7545"/>
              <a:gd name="T5" fmla="*/ 84 h 253"/>
              <a:gd name="T6" fmla="*/ 3450 w 7545"/>
              <a:gd name="T7" fmla="*/ 97 h 253"/>
              <a:gd name="T8" fmla="*/ 3549 w 7545"/>
              <a:gd name="T9" fmla="*/ 134 h 253"/>
              <a:gd name="T10" fmla="*/ 3711 w 7545"/>
              <a:gd name="T11" fmla="*/ 212 h 253"/>
              <a:gd name="T12" fmla="*/ 3799 w 7545"/>
              <a:gd name="T13" fmla="*/ 239 h 253"/>
              <a:gd name="T14" fmla="*/ 3908 w 7545"/>
              <a:gd name="T15" fmla="*/ 175 h 253"/>
              <a:gd name="T16" fmla="*/ 3980 w 7545"/>
              <a:gd name="T17" fmla="*/ 133 h 253"/>
              <a:gd name="T18" fmla="*/ 4067 w 7545"/>
              <a:gd name="T19" fmla="*/ 130 h 253"/>
              <a:gd name="T20" fmla="*/ 4099 w 7545"/>
              <a:gd name="T21" fmla="*/ 108 h 253"/>
              <a:gd name="T22" fmla="*/ 4203 w 7545"/>
              <a:gd name="T23" fmla="*/ 76 h 253"/>
              <a:gd name="T24" fmla="*/ 4293 w 7545"/>
              <a:gd name="T25" fmla="*/ 31 h 253"/>
              <a:gd name="T26" fmla="*/ 4300 w 7545"/>
              <a:gd name="T27" fmla="*/ 8 h 253"/>
              <a:gd name="T28" fmla="*/ 4226 w 7545"/>
              <a:gd name="T29" fmla="*/ 9 h 253"/>
              <a:gd name="T30" fmla="*/ 4058 w 7545"/>
              <a:gd name="T31" fmla="*/ 37 h 253"/>
              <a:gd name="T32" fmla="*/ 3900 w 7545"/>
              <a:gd name="T33" fmla="*/ 23 h 253"/>
              <a:gd name="T34" fmla="*/ 3748 w 7545"/>
              <a:gd name="T35" fmla="*/ 13 h 253"/>
              <a:gd name="T36" fmla="*/ 3590 w 7545"/>
              <a:gd name="T37" fmla="*/ 26 h 253"/>
              <a:gd name="T38" fmla="*/ 3471 w 7545"/>
              <a:gd name="T39" fmla="*/ 29 h 253"/>
              <a:gd name="T40" fmla="*/ 3299 w 7545"/>
              <a:gd name="T41" fmla="*/ 5 h 253"/>
              <a:gd name="T42" fmla="*/ 3528 w 7545"/>
              <a:gd name="T43" fmla="*/ 126 h 253"/>
              <a:gd name="T44" fmla="*/ 3561 w 7545"/>
              <a:gd name="T45" fmla="*/ 39 h 253"/>
              <a:gd name="T46" fmla="*/ 3630 w 7545"/>
              <a:gd name="T47" fmla="*/ 57 h 253"/>
              <a:gd name="T48" fmla="*/ 3771 w 7545"/>
              <a:gd name="T49" fmla="*/ 52 h 253"/>
              <a:gd name="T50" fmla="*/ 3884 w 7545"/>
              <a:gd name="T51" fmla="*/ 30 h 253"/>
              <a:gd name="T52" fmla="*/ 3983 w 7545"/>
              <a:gd name="T53" fmla="*/ 38 h 253"/>
              <a:gd name="T54" fmla="*/ 4014 w 7545"/>
              <a:gd name="T55" fmla="*/ 80 h 253"/>
              <a:gd name="T56" fmla="*/ 3913 w 7545"/>
              <a:gd name="T57" fmla="*/ 141 h 253"/>
              <a:gd name="T58" fmla="*/ 3814 w 7545"/>
              <a:gd name="T59" fmla="*/ 166 h 253"/>
              <a:gd name="T60" fmla="*/ 3723 w 7545"/>
              <a:gd name="T61" fmla="*/ 166 h 253"/>
              <a:gd name="T62" fmla="*/ 3664 w 7545"/>
              <a:gd name="T63" fmla="*/ 180 h 253"/>
              <a:gd name="T64" fmla="*/ 3528 w 7545"/>
              <a:gd name="T65" fmla="*/ 126 h 253"/>
              <a:gd name="T66" fmla="*/ 4163 w 7545"/>
              <a:gd name="T67" fmla="*/ 66 h 253"/>
              <a:gd name="T68" fmla="*/ 4095 w 7545"/>
              <a:gd name="T69" fmla="*/ 30 h 253"/>
              <a:gd name="T70" fmla="*/ 4263 w 7545"/>
              <a:gd name="T71" fmla="*/ 29 h 253"/>
              <a:gd name="T72" fmla="*/ 3320 w 7545"/>
              <a:gd name="T73" fmla="*/ 62 h 253"/>
              <a:gd name="T74" fmla="*/ 3312 w 7545"/>
              <a:gd name="T75" fmla="*/ 29 h 253"/>
              <a:gd name="T76" fmla="*/ 3452 w 7545"/>
              <a:gd name="T77" fmla="*/ 76 h 253"/>
              <a:gd name="T78" fmla="*/ 3711 w 7545"/>
              <a:gd name="T79" fmla="*/ 84 h 253"/>
              <a:gd name="T80" fmla="*/ 3692 w 7545"/>
              <a:gd name="T81" fmla="*/ 62 h 253"/>
              <a:gd name="T82" fmla="*/ 3652 w 7545"/>
              <a:gd name="T83" fmla="*/ 72 h 253"/>
              <a:gd name="T84" fmla="*/ 3748 w 7545"/>
              <a:gd name="T85" fmla="*/ 105 h 253"/>
              <a:gd name="T86" fmla="*/ 3681 w 7545"/>
              <a:gd name="T87" fmla="*/ 115 h 253"/>
              <a:gd name="T88" fmla="*/ 3830 w 7545"/>
              <a:gd name="T89" fmla="*/ 89 h 253"/>
              <a:gd name="T90" fmla="*/ 3792 w 7545"/>
              <a:gd name="T91" fmla="*/ 107 h 253"/>
              <a:gd name="T92" fmla="*/ 3873 w 7545"/>
              <a:gd name="T93" fmla="*/ 84 h 253"/>
              <a:gd name="T94" fmla="*/ 3552 w 7545"/>
              <a:gd name="T95" fmla="*/ 51 h 253"/>
              <a:gd name="T96" fmla="*/ 3674 w 7545"/>
              <a:gd name="T97" fmla="*/ 146 h 253"/>
              <a:gd name="T98" fmla="*/ 3633 w 7545"/>
              <a:gd name="T99" fmla="*/ 115 h 253"/>
              <a:gd name="T100" fmla="*/ 3826 w 7545"/>
              <a:gd name="T101" fmla="*/ 180 h 253"/>
              <a:gd name="T102" fmla="*/ 3895 w 7545"/>
              <a:gd name="T103" fmla="*/ 101 h 253"/>
              <a:gd name="T104" fmla="*/ 3731 w 7545"/>
              <a:gd name="T105" fmla="*/ 212 h 253"/>
              <a:gd name="T106" fmla="*/ 3764 w 7545"/>
              <a:gd name="T107" fmla="*/ 184 h 253"/>
              <a:gd name="T108" fmla="*/ 3764 w 7545"/>
              <a:gd name="T109" fmla="*/ 238 h 253"/>
              <a:gd name="T110" fmla="*/ 3730 w 7545"/>
              <a:gd name="T111" fmla="*/ 2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45" h="253">
                <a:moveTo>
                  <a:pt x="3254" y="8"/>
                </a:moveTo>
                <a:lnTo>
                  <a:pt x="0" y="8"/>
                </a:lnTo>
                <a:lnTo>
                  <a:pt x="0" y="31"/>
                </a:lnTo>
                <a:lnTo>
                  <a:pt x="3254" y="31"/>
                </a:lnTo>
                <a:lnTo>
                  <a:pt x="3254" y="33"/>
                </a:lnTo>
                <a:cubicBezTo>
                  <a:pt x="3255" y="35"/>
                  <a:pt x="3257" y="37"/>
                  <a:pt x="3260" y="40"/>
                </a:cubicBezTo>
                <a:cubicBezTo>
                  <a:pt x="3264" y="46"/>
                  <a:pt x="3271" y="53"/>
                  <a:pt x="3277" y="57"/>
                </a:cubicBezTo>
                <a:cubicBezTo>
                  <a:pt x="3292" y="68"/>
                  <a:pt x="3309" y="73"/>
                  <a:pt x="3327" y="76"/>
                </a:cubicBezTo>
                <a:cubicBezTo>
                  <a:pt x="3347" y="80"/>
                  <a:pt x="3368" y="80"/>
                  <a:pt x="3388" y="84"/>
                </a:cubicBezTo>
                <a:cubicBezTo>
                  <a:pt x="3396" y="86"/>
                  <a:pt x="3405" y="89"/>
                  <a:pt x="3413" y="94"/>
                </a:cubicBezTo>
                <a:cubicBezTo>
                  <a:pt x="3420" y="98"/>
                  <a:pt x="3427" y="108"/>
                  <a:pt x="3431" y="110"/>
                </a:cubicBezTo>
                <a:cubicBezTo>
                  <a:pt x="3437" y="108"/>
                  <a:pt x="3445" y="96"/>
                  <a:pt x="3450" y="97"/>
                </a:cubicBezTo>
                <a:cubicBezTo>
                  <a:pt x="3454" y="103"/>
                  <a:pt x="3454" y="123"/>
                  <a:pt x="3465" y="131"/>
                </a:cubicBezTo>
                <a:cubicBezTo>
                  <a:pt x="3480" y="141"/>
                  <a:pt x="3488" y="142"/>
                  <a:pt x="3506" y="142"/>
                </a:cubicBezTo>
                <a:cubicBezTo>
                  <a:pt x="3521" y="142"/>
                  <a:pt x="3537" y="143"/>
                  <a:pt x="3549" y="134"/>
                </a:cubicBezTo>
                <a:cubicBezTo>
                  <a:pt x="3568" y="120"/>
                  <a:pt x="3553" y="102"/>
                  <a:pt x="3573" y="106"/>
                </a:cubicBezTo>
                <a:cubicBezTo>
                  <a:pt x="3576" y="108"/>
                  <a:pt x="3614" y="165"/>
                  <a:pt x="3624" y="177"/>
                </a:cubicBezTo>
                <a:cubicBezTo>
                  <a:pt x="3657" y="215"/>
                  <a:pt x="3668" y="205"/>
                  <a:pt x="3711" y="212"/>
                </a:cubicBezTo>
                <a:cubicBezTo>
                  <a:pt x="3717" y="217"/>
                  <a:pt x="3720" y="230"/>
                  <a:pt x="3732" y="239"/>
                </a:cubicBezTo>
                <a:cubicBezTo>
                  <a:pt x="3742" y="247"/>
                  <a:pt x="3751" y="252"/>
                  <a:pt x="3765" y="253"/>
                </a:cubicBezTo>
                <a:cubicBezTo>
                  <a:pt x="3776" y="253"/>
                  <a:pt x="3791" y="247"/>
                  <a:pt x="3799" y="239"/>
                </a:cubicBezTo>
                <a:cubicBezTo>
                  <a:pt x="3809" y="229"/>
                  <a:pt x="3813" y="218"/>
                  <a:pt x="3819" y="212"/>
                </a:cubicBezTo>
                <a:cubicBezTo>
                  <a:pt x="3836" y="208"/>
                  <a:pt x="3854" y="212"/>
                  <a:pt x="3873" y="204"/>
                </a:cubicBezTo>
                <a:cubicBezTo>
                  <a:pt x="3885" y="199"/>
                  <a:pt x="3899" y="185"/>
                  <a:pt x="3908" y="175"/>
                </a:cubicBezTo>
                <a:cubicBezTo>
                  <a:pt x="3918" y="163"/>
                  <a:pt x="3926" y="152"/>
                  <a:pt x="3935" y="139"/>
                </a:cubicBezTo>
                <a:cubicBezTo>
                  <a:pt x="3943" y="128"/>
                  <a:pt x="3951" y="106"/>
                  <a:pt x="3965" y="105"/>
                </a:cubicBezTo>
                <a:cubicBezTo>
                  <a:pt x="3976" y="114"/>
                  <a:pt x="3964" y="118"/>
                  <a:pt x="3980" y="133"/>
                </a:cubicBezTo>
                <a:cubicBezTo>
                  <a:pt x="3989" y="141"/>
                  <a:pt x="4002" y="142"/>
                  <a:pt x="4014" y="142"/>
                </a:cubicBezTo>
                <a:lnTo>
                  <a:pt x="4033" y="142"/>
                </a:lnTo>
                <a:cubicBezTo>
                  <a:pt x="4045" y="142"/>
                  <a:pt x="4058" y="137"/>
                  <a:pt x="4067" y="130"/>
                </a:cubicBezTo>
                <a:cubicBezTo>
                  <a:pt x="4073" y="125"/>
                  <a:pt x="4080" y="105"/>
                  <a:pt x="4079" y="98"/>
                </a:cubicBezTo>
                <a:lnTo>
                  <a:pt x="4082" y="96"/>
                </a:lnTo>
                <a:lnTo>
                  <a:pt x="4099" y="108"/>
                </a:lnTo>
                <a:cubicBezTo>
                  <a:pt x="4102" y="107"/>
                  <a:pt x="4112" y="97"/>
                  <a:pt x="4118" y="94"/>
                </a:cubicBezTo>
                <a:cubicBezTo>
                  <a:pt x="4125" y="89"/>
                  <a:pt x="4133" y="86"/>
                  <a:pt x="4142" y="84"/>
                </a:cubicBezTo>
                <a:cubicBezTo>
                  <a:pt x="4161" y="79"/>
                  <a:pt x="4184" y="77"/>
                  <a:pt x="4203" y="76"/>
                </a:cubicBezTo>
                <a:cubicBezTo>
                  <a:pt x="4219" y="76"/>
                  <a:pt x="4244" y="70"/>
                  <a:pt x="4258" y="63"/>
                </a:cubicBezTo>
                <a:cubicBezTo>
                  <a:pt x="4268" y="58"/>
                  <a:pt x="4269" y="56"/>
                  <a:pt x="4278" y="49"/>
                </a:cubicBezTo>
                <a:cubicBezTo>
                  <a:pt x="4283" y="44"/>
                  <a:pt x="4290" y="35"/>
                  <a:pt x="4293" y="31"/>
                </a:cubicBezTo>
                <a:lnTo>
                  <a:pt x="7545" y="31"/>
                </a:lnTo>
                <a:lnTo>
                  <a:pt x="7545" y="8"/>
                </a:lnTo>
                <a:lnTo>
                  <a:pt x="4300" y="8"/>
                </a:lnTo>
                <a:lnTo>
                  <a:pt x="4300" y="3"/>
                </a:lnTo>
                <a:cubicBezTo>
                  <a:pt x="4291" y="3"/>
                  <a:pt x="4282" y="3"/>
                  <a:pt x="4273" y="3"/>
                </a:cubicBezTo>
                <a:cubicBezTo>
                  <a:pt x="4250" y="3"/>
                  <a:pt x="4247" y="1"/>
                  <a:pt x="4226" y="9"/>
                </a:cubicBezTo>
                <a:cubicBezTo>
                  <a:pt x="4212" y="14"/>
                  <a:pt x="4193" y="11"/>
                  <a:pt x="4179" y="9"/>
                </a:cubicBezTo>
                <a:cubicBezTo>
                  <a:pt x="4146" y="3"/>
                  <a:pt x="4121" y="3"/>
                  <a:pt x="4090" y="16"/>
                </a:cubicBezTo>
                <a:cubicBezTo>
                  <a:pt x="4079" y="21"/>
                  <a:pt x="4066" y="29"/>
                  <a:pt x="4058" y="37"/>
                </a:cubicBezTo>
                <a:cubicBezTo>
                  <a:pt x="4047" y="48"/>
                  <a:pt x="4038" y="36"/>
                  <a:pt x="4024" y="31"/>
                </a:cubicBezTo>
                <a:cubicBezTo>
                  <a:pt x="3998" y="22"/>
                  <a:pt x="3958" y="19"/>
                  <a:pt x="3933" y="29"/>
                </a:cubicBezTo>
                <a:cubicBezTo>
                  <a:pt x="3908" y="39"/>
                  <a:pt x="3921" y="37"/>
                  <a:pt x="3900" y="23"/>
                </a:cubicBezTo>
                <a:cubicBezTo>
                  <a:pt x="3889" y="16"/>
                  <a:pt x="3878" y="10"/>
                  <a:pt x="3865" y="7"/>
                </a:cubicBezTo>
                <a:cubicBezTo>
                  <a:pt x="3841" y="0"/>
                  <a:pt x="3799" y="3"/>
                  <a:pt x="3779" y="19"/>
                </a:cubicBezTo>
                <a:cubicBezTo>
                  <a:pt x="3763" y="32"/>
                  <a:pt x="3765" y="21"/>
                  <a:pt x="3748" y="13"/>
                </a:cubicBezTo>
                <a:cubicBezTo>
                  <a:pt x="3733" y="7"/>
                  <a:pt x="3720" y="4"/>
                  <a:pt x="3704" y="3"/>
                </a:cubicBezTo>
                <a:cubicBezTo>
                  <a:pt x="3675" y="2"/>
                  <a:pt x="3649" y="13"/>
                  <a:pt x="3627" y="31"/>
                </a:cubicBezTo>
                <a:cubicBezTo>
                  <a:pt x="3618" y="39"/>
                  <a:pt x="3604" y="29"/>
                  <a:pt x="3590" y="26"/>
                </a:cubicBezTo>
                <a:cubicBezTo>
                  <a:pt x="3575" y="22"/>
                  <a:pt x="3558" y="22"/>
                  <a:pt x="3542" y="25"/>
                </a:cubicBezTo>
                <a:cubicBezTo>
                  <a:pt x="3531" y="26"/>
                  <a:pt x="3511" y="31"/>
                  <a:pt x="3501" y="36"/>
                </a:cubicBezTo>
                <a:cubicBezTo>
                  <a:pt x="3480" y="48"/>
                  <a:pt x="3488" y="41"/>
                  <a:pt x="3471" y="29"/>
                </a:cubicBezTo>
                <a:cubicBezTo>
                  <a:pt x="3446" y="13"/>
                  <a:pt x="3421" y="4"/>
                  <a:pt x="3391" y="5"/>
                </a:cubicBezTo>
                <a:cubicBezTo>
                  <a:pt x="3375" y="6"/>
                  <a:pt x="3360" y="9"/>
                  <a:pt x="3344" y="11"/>
                </a:cubicBezTo>
                <a:cubicBezTo>
                  <a:pt x="3321" y="13"/>
                  <a:pt x="3320" y="11"/>
                  <a:pt x="3299" y="5"/>
                </a:cubicBezTo>
                <a:cubicBezTo>
                  <a:pt x="3294" y="3"/>
                  <a:pt x="3277" y="2"/>
                  <a:pt x="3254" y="2"/>
                </a:cubicBezTo>
                <a:lnTo>
                  <a:pt x="3254" y="8"/>
                </a:lnTo>
                <a:close/>
                <a:moveTo>
                  <a:pt x="3528" y="126"/>
                </a:moveTo>
                <a:lnTo>
                  <a:pt x="3518" y="126"/>
                </a:lnTo>
                <a:cubicBezTo>
                  <a:pt x="3497" y="126"/>
                  <a:pt x="3483" y="121"/>
                  <a:pt x="3483" y="97"/>
                </a:cubicBezTo>
                <a:cubicBezTo>
                  <a:pt x="3483" y="59"/>
                  <a:pt x="3528" y="39"/>
                  <a:pt x="3561" y="39"/>
                </a:cubicBezTo>
                <a:lnTo>
                  <a:pt x="3573" y="39"/>
                </a:lnTo>
                <a:cubicBezTo>
                  <a:pt x="3586" y="39"/>
                  <a:pt x="3593" y="41"/>
                  <a:pt x="3604" y="45"/>
                </a:cubicBezTo>
                <a:cubicBezTo>
                  <a:pt x="3614" y="48"/>
                  <a:pt x="3623" y="55"/>
                  <a:pt x="3630" y="57"/>
                </a:cubicBezTo>
                <a:cubicBezTo>
                  <a:pt x="3646" y="34"/>
                  <a:pt x="3659" y="17"/>
                  <a:pt x="3693" y="17"/>
                </a:cubicBezTo>
                <a:lnTo>
                  <a:pt x="3705" y="17"/>
                </a:lnTo>
                <a:cubicBezTo>
                  <a:pt x="3733" y="17"/>
                  <a:pt x="3754" y="32"/>
                  <a:pt x="3771" y="52"/>
                </a:cubicBezTo>
                <a:cubicBezTo>
                  <a:pt x="3789" y="32"/>
                  <a:pt x="3811" y="19"/>
                  <a:pt x="3839" y="19"/>
                </a:cubicBezTo>
                <a:lnTo>
                  <a:pt x="3843" y="19"/>
                </a:lnTo>
                <a:cubicBezTo>
                  <a:pt x="3855" y="19"/>
                  <a:pt x="3874" y="23"/>
                  <a:pt x="3884" y="30"/>
                </a:cubicBezTo>
                <a:cubicBezTo>
                  <a:pt x="3901" y="41"/>
                  <a:pt x="3899" y="47"/>
                  <a:pt x="3909" y="58"/>
                </a:cubicBezTo>
                <a:cubicBezTo>
                  <a:pt x="3914" y="57"/>
                  <a:pt x="3931" y="46"/>
                  <a:pt x="3941" y="42"/>
                </a:cubicBezTo>
                <a:cubicBezTo>
                  <a:pt x="3955" y="38"/>
                  <a:pt x="3969" y="37"/>
                  <a:pt x="3983" y="38"/>
                </a:cubicBezTo>
                <a:cubicBezTo>
                  <a:pt x="4007" y="39"/>
                  <a:pt x="4035" y="48"/>
                  <a:pt x="4051" y="68"/>
                </a:cubicBezTo>
                <a:cubicBezTo>
                  <a:pt x="4068" y="91"/>
                  <a:pt x="4063" y="124"/>
                  <a:pt x="4028" y="125"/>
                </a:cubicBezTo>
                <a:cubicBezTo>
                  <a:pt x="3967" y="128"/>
                  <a:pt x="4009" y="100"/>
                  <a:pt x="4014" y="80"/>
                </a:cubicBezTo>
                <a:cubicBezTo>
                  <a:pt x="4018" y="62"/>
                  <a:pt x="3996" y="62"/>
                  <a:pt x="3985" y="65"/>
                </a:cubicBezTo>
                <a:cubicBezTo>
                  <a:pt x="3974" y="68"/>
                  <a:pt x="3964" y="77"/>
                  <a:pt x="3956" y="85"/>
                </a:cubicBezTo>
                <a:cubicBezTo>
                  <a:pt x="3938" y="103"/>
                  <a:pt x="3928" y="122"/>
                  <a:pt x="3913" y="141"/>
                </a:cubicBezTo>
                <a:cubicBezTo>
                  <a:pt x="3901" y="158"/>
                  <a:pt x="3883" y="180"/>
                  <a:pt x="3863" y="188"/>
                </a:cubicBezTo>
                <a:cubicBezTo>
                  <a:pt x="3843" y="196"/>
                  <a:pt x="3797" y="207"/>
                  <a:pt x="3800" y="172"/>
                </a:cubicBezTo>
                <a:cubicBezTo>
                  <a:pt x="3804" y="172"/>
                  <a:pt x="3813" y="170"/>
                  <a:pt x="3814" y="166"/>
                </a:cubicBezTo>
                <a:cubicBezTo>
                  <a:pt x="3795" y="166"/>
                  <a:pt x="3779" y="142"/>
                  <a:pt x="3769" y="130"/>
                </a:cubicBezTo>
                <a:cubicBezTo>
                  <a:pt x="3763" y="138"/>
                  <a:pt x="3760" y="144"/>
                  <a:pt x="3750" y="151"/>
                </a:cubicBezTo>
                <a:cubicBezTo>
                  <a:pt x="3740" y="159"/>
                  <a:pt x="3728" y="162"/>
                  <a:pt x="3723" y="166"/>
                </a:cubicBezTo>
                <a:lnTo>
                  <a:pt x="3743" y="173"/>
                </a:lnTo>
                <a:lnTo>
                  <a:pt x="3743" y="176"/>
                </a:lnTo>
                <a:cubicBezTo>
                  <a:pt x="3745" y="212"/>
                  <a:pt x="3682" y="194"/>
                  <a:pt x="3664" y="180"/>
                </a:cubicBezTo>
                <a:cubicBezTo>
                  <a:pt x="3644" y="165"/>
                  <a:pt x="3625" y="137"/>
                  <a:pt x="3611" y="116"/>
                </a:cubicBezTo>
                <a:cubicBezTo>
                  <a:pt x="3597" y="95"/>
                  <a:pt x="3574" y="65"/>
                  <a:pt x="3546" y="65"/>
                </a:cubicBezTo>
                <a:cubicBezTo>
                  <a:pt x="3492" y="65"/>
                  <a:pt x="3581" y="126"/>
                  <a:pt x="3528" y="126"/>
                </a:cubicBezTo>
                <a:close/>
                <a:moveTo>
                  <a:pt x="4263" y="29"/>
                </a:moveTo>
                <a:cubicBezTo>
                  <a:pt x="4260" y="42"/>
                  <a:pt x="4238" y="56"/>
                  <a:pt x="4225" y="60"/>
                </a:cubicBezTo>
                <a:cubicBezTo>
                  <a:pt x="4203" y="67"/>
                  <a:pt x="4185" y="63"/>
                  <a:pt x="4163" y="66"/>
                </a:cubicBezTo>
                <a:cubicBezTo>
                  <a:pt x="4143" y="69"/>
                  <a:pt x="4129" y="72"/>
                  <a:pt x="4112" y="84"/>
                </a:cubicBezTo>
                <a:cubicBezTo>
                  <a:pt x="4097" y="95"/>
                  <a:pt x="4084" y="75"/>
                  <a:pt x="4072" y="64"/>
                </a:cubicBezTo>
                <a:cubicBezTo>
                  <a:pt x="4057" y="48"/>
                  <a:pt x="4082" y="36"/>
                  <a:pt x="4095" y="30"/>
                </a:cubicBezTo>
                <a:cubicBezTo>
                  <a:pt x="4115" y="21"/>
                  <a:pt x="4132" y="20"/>
                  <a:pt x="4153" y="21"/>
                </a:cubicBezTo>
                <a:cubicBezTo>
                  <a:pt x="4174" y="22"/>
                  <a:pt x="4193" y="26"/>
                  <a:pt x="4214" y="29"/>
                </a:cubicBezTo>
                <a:cubicBezTo>
                  <a:pt x="4239" y="32"/>
                  <a:pt x="4253" y="9"/>
                  <a:pt x="4263" y="29"/>
                </a:cubicBezTo>
                <a:close/>
                <a:moveTo>
                  <a:pt x="3432" y="88"/>
                </a:moveTo>
                <a:cubicBezTo>
                  <a:pt x="3415" y="82"/>
                  <a:pt x="3409" y="72"/>
                  <a:pt x="3383" y="68"/>
                </a:cubicBezTo>
                <a:cubicBezTo>
                  <a:pt x="3362" y="64"/>
                  <a:pt x="3341" y="66"/>
                  <a:pt x="3320" y="62"/>
                </a:cubicBezTo>
                <a:cubicBezTo>
                  <a:pt x="3303" y="59"/>
                  <a:pt x="3288" y="49"/>
                  <a:pt x="3277" y="36"/>
                </a:cubicBezTo>
                <a:cubicBezTo>
                  <a:pt x="3269" y="26"/>
                  <a:pt x="3281" y="19"/>
                  <a:pt x="3286" y="20"/>
                </a:cubicBezTo>
                <a:cubicBezTo>
                  <a:pt x="3293" y="21"/>
                  <a:pt x="3296" y="26"/>
                  <a:pt x="3312" y="29"/>
                </a:cubicBezTo>
                <a:cubicBezTo>
                  <a:pt x="3348" y="34"/>
                  <a:pt x="3382" y="9"/>
                  <a:pt x="3433" y="26"/>
                </a:cubicBezTo>
                <a:cubicBezTo>
                  <a:pt x="3442" y="30"/>
                  <a:pt x="3475" y="44"/>
                  <a:pt x="3469" y="58"/>
                </a:cubicBezTo>
                <a:cubicBezTo>
                  <a:pt x="3468" y="60"/>
                  <a:pt x="3455" y="73"/>
                  <a:pt x="3452" y="76"/>
                </a:cubicBezTo>
                <a:cubicBezTo>
                  <a:pt x="3447" y="81"/>
                  <a:pt x="3440" y="90"/>
                  <a:pt x="3432" y="88"/>
                </a:cubicBezTo>
                <a:close/>
                <a:moveTo>
                  <a:pt x="3681" y="115"/>
                </a:moveTo>
                <a:cubicBezTo>
                  <a:pt x="3697" y="113"/>
                  <a:pt x="3711" y="99"/>
                  <a:pt x="3711" y="84"/>
                </a:cubicBezTo>
                <a:lnTo>
                  <a:pt x="3711" y="81"/>
                </a:lnTo>
                <a:cubicBezTo>
                  <a:pt x="3711" y="71"/>
                  <a:pt x="3704" y="63"/>
                  <a:pt x="3693" y="63"/>
                </a:cubicBezTo>
                <a:lnTo>
                  <a:pt x="3692" y="62"/>
                </a:lnTo>
                <a:lnTo>
                  <a:pt x="3683" y="64"/>
                </a:lnTo>
                <a:cubicBezTo>
                  <a:pt x="3684" y="67"/>
                  <a:pt x="3687" y="70"/>
                  <a:pt x="3687" y="73"/>
                </a:cubicBezTo>
                <a:cubicBezTo>
                  <a:pt x="3687" y="89"/>
                  <a:pt x="3660" y="81"/>
                  <a:pt x="3652" y="72"/>
                </a:cubicBezTo>
                <a:cubicBezTo>
                  <a:pt x="3640" y="56"/>
                  <a:pt x="3661" y="48"/>
                  <a:pt x="3675" y="48"/>
                </a:cubicBezTo>
                <a:lnTo>
                  <a:pt x="3677" y="48"/>
                </a:lnTo>
                <a:cubicBezTo>
                  <a:pt x="3708" y="48"/>
                  <a:pt x="3748" y="71"/>
                  <a:pt x="3748" y="105"/>
                </a:cubicBezTo>
                <a:lnTo>
                  <a:pt x="3748" y="106"/>
                </a:lnTo>
                <a:cubicBezTo>
                  <a:pt x="3748" y="136"/>
                  <a:pt x="3731" y="143"/>
                  <a:pt x="3707" y="151"/>
                </a:cubicBezTo>
                <a:lnTo>
                  <a:pt x="3681" y="115"/>
                </a:lnTo>
                <a:close/>
                <a:moveTo>
                  <a:pt x="3856" y="66"/>
                </a:moveTo>
                <a:cubicBezTo>
                  <a:pt x="3844" y="65"/>
                  <a:pt x="3830" y="66"/>
                  <a:pt x="3830" y="82"/>
                </a:cubicBezTo>
                <a:lnTo>
                  <a:pt x="3830" y="89"/>
                </a:lnTo>
                <a:cubicBezTo>
                  <a:pt x="3830" y="108"/>
                  <a:pt x="3848" y="112"/>
                  <a:pt x="3858" y="119"/>
                </a:cubicBezTo>
                <a:lnTo>
                  <a:pt x="3832" y="152"/>
                </a:lnTo>
                <a:cubicBezTo>
                  <a:pt x="3807" y="144"/>
                  <a:pt x="3792" y="138"/>
                  <a:pt x="3792" y="107"/>
                </a:cubicBezTo>
                <a:cubicBezTo>
                  <a:pt x="3792" y="86"/>
                  <a:pt x="3809" y="67"/>
                  <a:pt x="3828" y="59"/>
                </a:cubicBezTo>
                <a:cubicBezTo>
                  <a:pt x="3843" y="53"/>
                  <a:pt x="3885" y="41"/>
                  <a:pt x="3892" y="62"/>
                </a:cubicBezTo>
                <a:cubicBezTo>
                  <a:pt x="3895" y="73"/>
                  <a:pt x="3881" y="82"/>
                  <a:pt x="3873" y="84"/>
                </a:cubicBezTo>
                <a:cubicBezTo>
                  <a:pt x="3868" y="85"/>
                  <a:pt x="3859" y="85"/>
                  <a:pt x="3856" y="82"/>
                </a:cubicBezTo>
                <a:cubicBezTo>
                  <a:pt x="3850" y="76"/>
                  <a:pt x="3856" y="72"/>
                  <a:pt x="3856" y="66"/>
                </a:cubicBezTo>
                <a:close/>
                <a:moveTo>
                  <a:pt x="3552" y="51"/>
                </a:moveTo>
                <a:cubicBezTo>
                  <a:pt x="3565" y="44"/>
                  <a:pt x="3593" y="56"/>
                  <a:pt x="3606" y="65"/>
                </a:cubicBezTo>
                <a:cubicBezTo>
                  <a:pt x="3619" y="74"/>
                  <a:pt x="3634" y="88"/>
                  <a:pt x="3644" y="101"/>
                </a:cubicBezTo>
                <a:cubicBezTo>
                  <a:pt x="3655" y="114"/>
                  <a:pt x="3663" y="133"/>
                  <a:pt x="3674" y="146"/>
                </a:cubicBezTo>
                <a:cubicBezTo>
                  <a:pt x="3679" y="153"/>
                  <a:pt x="3684" y="158"/>
                  <a:pt x="3691" y="165"/>
                </a:cubicBezTo>
                <a:cubicBezTo>
                  <a:pt x="3698" y="173"/>
                  <a:pt x="3709" y="177"/>
                  <a:pt x="3712" y="180"/>
                </a:cubicBezTo>
                <a:cubicBezTo>
                  <a:pt x="3682" y="187"/>
                  <a:pt x="3646" y="138"/>
                  <a:pt x="3633" y="115"/>
                </a:cubicBezTo>
                <a:cubicBezTo>
                  <a:pt x="3611" y="77"/>
                  <a:pt x="3594" y="60"/>
                  <a:pt x="3552" y="51"/>
                </a:cubicBezTo>
                <a:close/>
                <a:moveTo>
                  <a:pt x="3988" y="51"/>
                </a:moveTo>
                <a:cubicBezTo>
                  <a:pt x="3909" y="51"/>
                  <a:pt x="3893" y="189"/>
                  <a:pt x="3826" y="180"/>
                </a:cubicBezTo>
                <a:cubicBezTo>
                  <a:pt x="3828" y="179"/>
                  <a:pt x="3842" y="170"/>
                  <a:pt x="3848" y="166"/>
                </a:cubicBezTo>
                <a:cubicBezTo>
                  <a:pt x="3853" y="162"/>
                  <a:pt x="3861" y="151"/>
                  <a:pt x="3865" y="146"/>
                </a:cubicBezTo>
                <a:cubicBezTo>
                  <a:pt x="3875" y="132"/>
                  <a:pt x="3884" y="115"/>
                  <a:pt x="3895" y="101"/>
                </a:cubicBezTo>
                <a:cubicBezTo>
                  <a:pt x="3906" y="85"/>
                  <a:pt x="3918" y="77"/>
                  <a:pt x="3933" y="65"/>
                </a:cubicBezTo>
                <a:cubicBezTo>
                  <a:pt x="3944" y="56"/>
                  <a:pt x="3976" y="43"/>
                  <a:pt x="3988" y="51"/>
                </a:cubicBezTo>
                <a:close/>
                <a:moveTo>
                  <a:pt x="3731" y="212"/>
                </a:moveTo>
                <a:lnTo>
                  <a:pt x="3732" y="207"/>
                </a:lnTo>
                <a:cubicBezTo>
                  <a:pt x="3739" y="204"/>
                  <a:pt x="3745" y="207"/>
                  <a:pt x="3753" y="201"/>
                </a:cubicBezTo>
                <a:cubicBezTo>
                  <a:pt x="3757" y="198"/>
                  <a:pt x="3761" y="189"/>
                  <a:pt x="3764" y="184"/>
                </a:cubicBezTo>
                <a:cubicBezTo>
                  <a:pt x="3772" y="183"/>
                  <a:pt x="3776" y="192"/>
                  <a:pt x="3781" y="197"/>
                </a:cubicBezTo>
                <a:cubicBezTo>
                  <a:pt x="3786" y="202"/>
                  <a:pt x="3796" y="208"/>
                  <a:pt x="3797" y="213"/>
                </a:cubicBezTo>
                <a:cubicBezTo>
                  <a:pt x="3796" y="225"/>
                  <a:pt x="3776" y="238"/>
                  <a:pt x="3764" y="238"/>
                </a:cubicBezTo>
                <a:cubicBezTo>
                  <a:pt x="3753" y="238"/>
                  <a:pt x="3736" y="222"/>
                  <a:pt x="3731" y="212"/>
                </a:cubicBezTo>
                <a:close/>
                <a:moveTo>
                  <a:pt x="3730" y="211"/>
                </a:moveTo>
                <a:cubicBezTo>
                  <a:pt x="3729" y="210"/>
                  <a:pt x="3731" y="207"/>
                  <a:pt x="3730" y="210"/>
                </a:cubicBezTo>
                <a:cubicBezTo>
                  <a:pt x="3730" y="210"/>
                  <a:pt x="3730" y="210"/>
                  <a:pt x="3730" y="210"/>
                </a:cubicBezTo>
                <a:cubicBezTo>
                  <a:pt x="3730" y="210"/>
                  <a:pt x="3730" y="211"/>
                  <a:pt x="3730" y="2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3738" y="2552700"/>
            <a:ext cx="37179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1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第三节  厌食</a:t>
            </a:r>
            <a:endParaRPr lang="zh-CN" altLang="en-US" sz="4800" b="1" spc="1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442075" y="5961063"/>
            <a:ext cx="4575175" cy="0"/>
          </a:xfrm>
          <a:prstGeom prst="line">
            <a:avLst/>
          </a:prstGeom>
          <a:ln w="6350">
            <a:solidFill>
              <a:srgbClr val="AF251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443663" y="8470900"/>
            <a:ext cx="4649787" cy="0"/>
          </a:xfrm>
          <a:prstGeom prst="line">
            <a:avLst/>
          </a:prstGeom>
          <a:ln w="6350">
            <a:solidFill>
              <a:srgbClr val="4D494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矩形 1"/>
          <p:cNvSpPr>
            <a:spLocks noChangeArrowheads="1"/>
          </p:cNvSpPr>
          <p:nvPr/>
        </p:nvSpPr>
        <p:spPr bwMode="auto">
          <a:xfrm>
            <a:off x="6402388" y="6143625"/>
            <a:ext cx="7072312" cy="164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掌握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：厌食的临床特征和辨证论治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熟悉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：厌食的定义、病因病机与类证鉴别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了解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：厌食的辅助检查以及预防调护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35846" name="矩形 3"/>
          <p:cNvSpPr>
            <a:spLocks noChangeArrowheads="1"/>
          </p:cNvSpPr>
          <p:nvPr/>
        </p:nvSpPr>
        <p:spPr bwMode="auto">
          <a:xfrm>
            <a:off x="6442075" y="8805863"/>
            <a:ext cx="112490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小儿较长时期见食不贪，食欲不振，甚至拒食。</a:t>
            </a:r>
            <a:endParaRPr lang="zh-CN" altLang="en-US" sz="3600" b="1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847" name="矩形 4"/>
          <p:cNvSpPr>
            <a:spLocks noChangeArrowheads="1"/>
          </p:cNvSpPr>
          <p:nvPr/>
        </p:nvSpPr>
        <p:spPr bwMode="auto">
          <a:xfrm>
            <a:off x="6443663" y="5307013"/>
            <a:ext cx="707231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学习要点</a:t>
            </a:r>
            <a:endParaRPr lang="zh-CN" altLang="en-US" sz="3600" b="1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848" name="矩形 5"/>
          <p:cNvSpPr>
            <a:spLocks noChangeArrowheads="1"/>
          </p:cNvSpPr>
          <p:nvPr/>
        </p:nvSpPr>
        <p:spPr bwMode="auto">
          <a:xfrm>
            <a:off x="6443663" y="7766050"/>
            <a:ext cx="70723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主症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443663" y="11004550"/>
            <a:ext cx="4649787" cy="0"/>
          </a:xfrm>
          <a:prstGeom prst="line">
            <a:avLst/>
          </a:prstGeom>
          <a:ln w="6350">
            <a:solidFill>
              <a:srgbClr val="4D494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矩形 8"/>
          <p:cNvSpPr>
            <a:spLocks noChangeArrowheads="1"/>
          </p:cNvSpPr>
          <p:nvPr/>
        </p:nvSpPr>
        <p:spPr bwMode="auto">
          <a:xfrm>
            <a:off x="6442075" y="11341100"/>
            <a:ext cx="12320588" cy="108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本病发生无明显季节特点，但夏季暑湿当令，易于困遏脾阳，常使症状加重。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各年龄儿童均可发病，以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～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岁为多。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5851" name="矩形 9"/>
          <p:cNvSpPr>
            <a:spLocks noChangeArrowheads="1"/>
          </p:cNvSpPr>
          <p:nvPr/>
        </p:nvSpPr>
        <p:spPr bwMode="auto">
          <a:xfrm>
            <a:off x="6443663" y="10299700"/>
            <a:ext cx="7072312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发病特点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6375400" y="3706813"/>
            <a:ext cx="11626850" cy="411162"/>
          </a:xfrm>
          <a:custGeom>
            <a:avLst/>
            <a:gdLst>
              <a:gd name="T0" fmla="*/ 0 w 7545"/>
              <a:gd name="T1" fmla="*/ 31 h 253"/>
              <a:gd name="T2" fmla="*/ 3260 w 7545"/>
              <a:gd name="T3" fmla="*/ 40 h 253"/>
              <a:gd name="T4" fmla="*/ 3388 w 7545"/>
              <a:gd name="T5" fmla="*/ 84 h 253"/>
              <a:gd name="T6" fmla="*/ 3450 w 7545"/>
              <a:gd name="T7" fmla="*/ 97 h 253"/>
              <a:gd name="T8" fmla="*/ 3549 w 7545"/>
              <a:gd name="T9" fmla="*/ 134 h 253"/>
              <a:gd name="T10" fmla="*/ 3711 w 7545"/>
              <a:gd name="T11" fmla="*/ 212 h 253"/>
              <a:gd name="T12" fmla="*/ 3799 w 7545"/>
              <a:gd name="T13" fmla="*/ 239 h 253"/>
              <a:gd name="T14" fmla="*/ 3908 w 7545"/>
              <a:gd name="T15" fmla="*/ 175 h 253"/>
              <a:gd name="T16" fmla="*/ 3980 w 7545"/>
              <a:gd name="T17" fmla="*/ 133 h 253"/>
              <a:gd name="T18" fmla="*/ 4067 w 7545"/>
              <a:gd name="T19" fmla="*/ 130 h 253"/>
              <a:gd name="T20" fmla="*/ 4099 w 7545"/>
              <a:gd name="T21" fmla="*/ 108 h 253"/>
              <a:gd name="T22" fmla="*/ 4203 w 7545"/>
              <a:gd name="T23" fmla="*/ 76 h 253"/>
              <a:gd name="T24" fmla="*/ 4293 w 7545"/>
              <a:gd name="T25" fmla="*/ 31 h 253"/>
              <a:gd name="T26" fmla="*/ 4300 w 7545"/>
              <a:gd name="T27" fmla="*/ 8 h 253"/>
              <a:gd name="T28" fmla="*/ 4226 w 7545"/>
              <a:gd name="T29" fmla="*/ 9 h 253"/>
              <a:gd name="T30" fmla="*/ 4058 w 7545"/>
              <a:gd name="T31" fmla="*/ 37 h 253"/>
              <a:gd name="T32" fmla="*/ 3900 w 7545"/>
              <a:gd name="T33" fmla="*/ 23 h 253"/>
              <a:gd name="T34" fmla="*/ 3748 w 7545"/>
              <a:gd name="T35" fmla="*/ 13 h 253"/>
              <a:gd name="T36" fmla="*/ 3590 w 7545"/>
              <a:gd name="T37" fmla="*/ 26 h 253"/>
              <a:gd name="T38" fmla="*/ 3471 w 7545"/>
              <a:gd name="T39" fmla="*/ 29 h 253"/>
              <a:gd name="T40" fmla="*/ 3299 w 7545"/>
              <a:gd name="T41" fmla="*/ 5 h 253"/>
              <a:gd name="T42" fmla="*/ 3528 w 7545"/>
              <a:gd name="T43" fmla="*/ 126 h 253"/>
              <a:gd name="T44" fmla="*/ 3561 w 7545"/>
              <a:gd name="T45" fmla="*/ 39 h 253"/>
              <a:gd name="T46" fmla="*/ 3630 w 7545"/>
              <a:gd name="T47" fmla="*/ 57 h 253"/>
              <a:gd name="T48" fmla="*/ 3771 w 7545"/>
              <a:gd name="T49" fmla="*/ 52 h 253"/>
              <a:gd name="T50" fmla="*/ 3884 w 7545"/>
              <a:gd name="T51" fmla="*/ 30 h 253"/>
              <a:gd name="T52" fmla="*/ 3983 w 7545"/>
              <a:gd name="T53" fmla="*/ 38 h 253"/>
              <a:gd name="T54" fmla="*/ 4014 w 7545"/>
              <a:gd name="T55" fmla="*/ 80 h 253"/>
              <a:gd name="T56" fmla="*/ 3913 w 7545"/>
              <a:gd name="T57" fmla="*/ 141 h 253"/>
              <a:gd name="T58" fmla="*/ 3814 w 7545"/>
              <a:gd name="T59" fmla="*/ 166 h 253"/>
              <a:gd name="T60" fmla="*/ 3723 w 7545"/>
              <a:gd name="T61" fmla="*/ 166 h 253"/>
              <a:gd name="T62" fmla="*/ 3664 w 7545"/>
              <a:gd name="T63" fmla="*/ 180 h 253"/>
              <a:gd name="T64" fmla="*/ 3528 w 7545"/>
              <a:gd name="T65" fmla="*/ 126 h 253"/>
              <a:gd name="T66" fmla="*/ 4163 w 7545"/>
              <a:gd name="T67" fmla="*/ 66 h 253"/>
              <a:gd name="T68" fmla="*/ 4095 w 7545"/>
              <a:gd name="T69" fmla="*/ 30 h 253"/>
              <a:gd name="T70" fmla="*/ 4263 w 7545"/>
              <a:gd name="T71" fmla="*/ 29 h 253"/>
              <a:gd name="T72" fmla="*/ 3320 w 7545"/>
              <a:gd name="T73" fmla="*/ 62 h 253"/>
              <a:gd name="T74" fmla="*/ 3312 w 7545"/>
              <a:gd name="T75" fmla="*/ 29 h 253"/>
              <a:gd name="T76" fmla="*/ 3452 w 7545"/>
              <a:gd name="T77" fmla="*/ 76 h 253"/>
              <a:gd name="T78" fmla="*/ 3711 w 7545"/>
              <a:gd name="T79" fmla="*/ 84 h 253"/>
              <a:gd name="T80" fmla="*/ 3692 w 7545"/>
              <a:gd name="T81" fmla="*/ 62 h 253"/>
              <a:gd name="T82" fmla="*/ 3652 w 7545"/>
              <a:gd name="T83" fmla="*/ 72 h 253"/>
              <a:gd name="T84" fmla="*/ 3748 w 7545"/>
              <a:gd name="T85" fmla="*/ 105 h 253"/>
              <a:gd name="T86" fmla="*/ 3681 w 7545"/>
              <a:gd name="T87" fmla="*/ 115 h 253"/>
              <a:gd name="T88" fmla="*/ 3830 w 7545"/>
              <a:gd name="T89" fmla="*/ 89 h 253"/>
              <a:gd name="T90" fmla="*/ 3792 w 7545"/>
              <a:gd name="T91" fmla="*/ 107 h 253"/>
              <a:gd name="T92" fmla="*/ 3873 w 7545"/>
              <a:gd name="T93" fmla="*/ 84 h 253"/>
              <a:gd name="T94" fmla="*/ 3552 w 7545"/>
              <a:gd name="T95" fmla="*/ 51 h 253"/>
              <a:gd name="T96" fmla="*/ 3674 w 7545"/>
              <a:gd name="T97" fmla="*/ 146 h 253"/>
              <a:gd name="T98" fmla="*/ 3633 w 7545"/>
              <a:gd name="T99" fmla="*/ 115 h 253"/>
              <a:gd name="T100" fmla="*/ 3826 w 7545"/>
              <a:gd name="T101" fmla="*/ 180 h 253"/>
              <a:gd name="T102" fmla="*/ 3895 w 7545"/>
              <a:gd name="T103" fmla="*/ 101 h 253"/>
              <a:gd name="T104" fmla="*/ 3731 w 7545"/>
              <a:gd name="T105" fmla="*/ 212 h 253"/>
              <a:gd name="T106" fmla="*/ 3764 w 7545"/>
              <a:gd name="T107" fmla="*/ 184 h 253"/>
              <a:gd name="T108" fmla="*/ 3764 w 7545"/>
              <a:gd name="T109" fmla="*/ 238 h 253"/>
              <a:gd name="T110" fmla="*/ 3730 w 7545"/>
              <a:gd name="T111" fmla="*/ 2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45" h="253">
                <a:moveTo>
                  <a:pt x="3254" y="8"/>
                </a:moveTo>
                <a:lnTo>
                  <a:pt x="0" y="8"/>
                </a:lnTo>
                <a:lnTo>
                  <a:pt x="0" y="31"/>
                </a:lnTo>
                <a:lnTo>
                  <a:pt x="3254" y="31"/>
                </a:lnTo>
                <a:lnTo>
                  <a:pt x="3254" y="33"/>
                </a:lnTo>
                <a:cubicBezTo>
                  <a:pt x="3255" y="35"/>
                  <a:pt x="3257" y="37"/>
                  <a:pt x="3260" y="40"/>
                </a:cubicBezTo>
                <a:cubicBezTo>
                  <a:pt x="3264" y="46"/>
                  <a:pt x="3271" y="53"/>
                  <a:pt x="3277" y="57"/>
                </a:cubicBezTo>
                <a:cubicBezTo>
                  <a:pt x="3292" y="68"/>
                  <a:pt x="3309" y="73"/>
                  <a:pt x="3327" y="76"/>
                </a:cubicBezTo>
                <a:cubicBezTo>
                  <a:pt x="3347" y="80"/>
                  <a:pt x="3368" y="80"/>
                  <a:pt x="3388" y="84"/>
                </a:cubicBezTo>
                <a:cubicBezTo>
                  <a:pt x="3396" y="86"/>
                  <a:pt x="3405" y="89"/>
                  <a:pt x="3413" y="94"/>
                </a:cubicBezTo>
                <a:cubicBezTo>
                  <a:pt x="3420" y="98"/>
                  <a:pt x="3427" y="108"/>
                  <a:pt x="3431" y="110"/>
                </a:cubicBezTo>
                <a:cubicBezTo>
                  <a:pt x="3437" y="108"/>
                  <a:pt x="3445" y="96"/>
                  <a:pt x="3450" y="97"/>
                </a:cubicBezTo>
                <a:cubicBezTo>
                  <a:pt x="3454" y="103"/>
                  <a:pt x="3454" y="123"/>
                  <a:pt x="3465" y="131"/>
                </a:cubicBezTo>
                <a:cubicBezTo>
                  <a:pt x="3480" y="141"/>
                  <a:pt x="3488" y="142"/>
                  <a:pt x="3506" y="142"/>
                </a:cubicBezTo>
                <a:cubicBezTo>
                  <a:pt x="3521" y="142"/>
                  <a:pt x="3537" y="143"/>
                  <a:pt x="3549" y="134"/>
                </a:cubicBezTo>
                <a:cubicBezTo>
                  <a:pt x="3568" y="120"/>
                  <a:pt x="3553" y="102"/>
                  <a:pt x="3573" y="106"/>
                </a:cubicBezTo>
                <a:cubicBezTo>
                  <a:pt x="3576" y="108"/>
                  <a:pt x="3614" y="165"/>
                  <a:pt x="3624" y="177"/>
                </a:cubicBezTo>
                <a:cubicBezTo>
                  <a:pt x="3657" y="215"/>
                  <a:pt x="3668" y="205"/>
                  <a:pt x="3711" y="212"/>
                </a:cubicBezTo>
                <a:cubicBezTo>
                  <a:pt x="3717" y="217"/>
                  <a:pt x="3720" y="230"/>
                  <a:pt x="3732" y="239"/>
                </a:cubicBezTo>
                <a:cubicBezTo>
                  <a:pt x="3742" y="247"/>
                  <a:pt x="3751" y="252"/>
                  <a:pt x="3765" y="253"/>
                </a:cubicBezTo>
                <a:cubicBezTo>
                  <a:pt x="3776" y="253"/>
                  <a:pt x="3791" y="247"/>
                  <a:pt x="3799" y="239"/>
                </a:cubicBezTo>
                <a:cubicBezTo>
                  <a:pt x="3809" y="229"/>
                  <a:pt x="3813" y="218"/>
                  <a:pt x="3819" y="212"/>
                </a:cubicBezTo>
                <a:cubicBezTo>
                  <a:pt x="3836" y="208"/>
                  <a:pt x="3854" y="212"/>
                  <a:pt x="3873" y="204"/>
                </a:cubicBezTo>
                <a:cubicBezTo>
                  <a:pt x="3885" y="199"/>
                  <a:pt x="3899" y="185"/>
                  <a:pt x="3908" y="175"/>
                </a:cubicBezTo>
                <a:cubicBezTo>
                  <a:pt x="3918" y="163"/>
                  <a:pt x="3926" y="152"/>
                  <a:pt x="3935" y="139"/>
                </a:cubicBezTo>
                <a:cubicBezTo>
                  <a:pt x="3943" y="128"/>
                  <a:pt x="3951" y="106"/>
                  <a:pt x="3965" y="105"/>
                </a:cubicBezTo>
                <a:cubicBezTo>
                  <a:pt x="3976" y="114"/>
                  <a:pt x="3964" y="118"/>
                  <a:pt x="3980" y="133"/>
                </a:cubicBezTo>
                <a:cubicBezTo>
                  <a:pt x="3989" y="141"/>
                  <a:pt x="4002" y="142"/>
                  <a:pt x="4014" y="142"/>
                </a:cubicBezTo>
                <a:lnTo>
                  <a:pt x="4033" y="142"/>
                </a:lnTo>
                <a:cubicBezTo>
                  <a:pt x="4045" y="142"/>
                  <a:pt x="4058" y="137"/>
                  <a:pt x="4067" y="130"/>
                </a:cubicBezTo>
                <a:cubicBezTo>
                  <a:pt x="4073" y="125"/>
                  <a:pt x="4080" y="105"/>
                  <a:pt x="4079" y="98"/>
                </a:cubicBezTo>
                <a:lnTo>
                  <a:pt x="4082" y="96"/>
                </a:lnTo>
                <a:lnTo>
                  <a:pt x="4099" y="108"/>
                </a:lnTo>
                <a:cubicBezTo>
                  <a:pt x="4102" y="107"/>
                  <a:pt x="4112" y="97"/>
                  <a:pt x="4118" y="94"/>
                </a:cubicBezTo>
                <a:cubicBezTo>
                  <a:pt x="4125" y="89"/>
                  <a:pt x="4133" y="86"/>
                  <a:pt x="4142" y="84"/>
                </a:cubicBezTo>
                <a:cubicBezTo>
                  <a:pt x="4161" y="79"/>
                  <a:pt x="4184" y="77"/>
                  <a:pt x="4203" y="76"/>
                </a:cubicBezTo>
                <a:cubicBezTo>
                  <a:pt x="4219" y="76"/>
                  <a:pt x="4244" y="70"/>
                  <a:pt x="4258" y="63"/>
                </a:cubicBezTo>
                <a:cubicBezTo>
                  <a:pt x="4268" y="58"/>
                  <a:pt x="4269" y="56"/>
                  <a:pt x="4278" y="49"/>
                </a:cubicBezTo>
                <a:cubicBezTo>
                  <a:pt x="4283" y="44"/>
                  <a:pt x="4290" y="35"/>
                  <a:pt x="4293" y="31"/>
                </a:cubicBezTo>
                <a:lnTo>
                  <a:pt x="7545" y="31"/>
                </a:lnTo>
                <a:lnTo>
                  <a:pt x="7545" y="8"/>
                </a:lnTo>
                <a:lnTo>
                  <a:pt x="4300" y="8"/>
                </a:lnTo>
                <a:lnTo>
                  <a:pt x="4300" y="3"/>
                </a:lnTo>
                <a:cubicBezTo>
                  <a:pt x="4291" y="3"/>
                  <a:pt x="4282" y="3"/>
                  <a:pt x="4273" y="3"/>
                </a:cubicBezTo>
                <a:cubicBezTo>
                  <a:pt x="4250" y="3"/>
                  <a:pt x="4247" y="1"/>
                  <a:pt x="4226" y="9"/>
                </a:cubicBezTo>
                <a:cubicBezTo>
                  <a:pt x="4212" y="14"/>
                  <a:pt x="4193" y="11"/>
                  <a:pt x="4179" y="9"/>
                </a:cubicBezTo>
                <a:cubicBezTo>
                  <a:pt x="4146" y="3"/>
                  <a:pt x="4121" y="3"/>
                  <a:pt x="4090" y="16"/>
                </a:cubicBezTo>
                <a:cubicBezTo>
                  <a:pt x="4079" y="21"/>
                  <a:pt x="4066" y="29"/>
                  <a:pt x="4058" y="37"/>
                </a:cubicBezTo>
                <a:cubicBezTo>
                  <a:pt x="4047" y="48"/>
                  <a:pt x="4038" y="36"/>
                  <a:pt x="4024" y="31"/>
                </a:cubicBezTo>
                <a:cubicBezTo>
                  <a:pt x="3998" y="22"/>
                  <a:pt x="3958" y="19"/>
                  <a:pt x="3933" y="29"/>
                </a:cubicBezTo>
                <a:cubicBezTo>
                  <a:pt x="3908" y="39"/>
                  <a:pt x="3921" y="37"/>
                  <a:pt x="3900" y="23"/>
                </a:cubicBezTo>
                <a:cubicBezTo>
                  <a:pt x="3889" y="16"/>
                  <a:pt x="3878" y="10"/>
                  <a:pt x="3865" y="7"/>
                </a:cubicBezTo>
                <a:cubicBezTo>
                  <a:pt x="3841" y="0"/>
                  <a:pt x="3799" y="3"/>
                  <a:pt x="3779" y="19"/>
                </a:cubicBezTo>
                <a:cubicBezTo>
                  <a:pt x="3763" y="32"/>
                  <a:pt x="3765" y="21"/>
                  <a:pt x="3748" y="13"/>
                </a:cubicBezTo>
                <a:cubicBezTo>
                  <a:pt x="3733" y="7"/>
                  <a:pt x="3720" y="4"/>
                  <a:pt x="3704" y="3"/>
                </a:cubicBezTo>
                <a:cubicBezTo>
                  <a:pt x="3675" y="2"/>
                  <a:pt x="3649" y="13"/>
                  <a:pt x="3627" y="31"/>
                </a:cubicBezTo>
                <a:cubicBezTo>
                  <a:pt x="3618" y="39"/>
                  <a:pt x="3604" y="29"/>
                  <a:pt x="3590" y="26"/>
                </a:cubicBezTo>
                <a:cubicBezTo>
                  <a:pt x="3575" y="22"/>
                  <a:pt x="3558" y="22"/>
                  <a:pt x="3542" y="25"/>
                </a:cubicBezTo>
                <a:cubicBezTo>
                  <a:pt x="3531" y="26"/>
                  <a:pt x="3511" y="31"/>
                  <a:pt x="3501" y="36"/>
                </a:cubicBezTo>
                <a:cubicBezTo>
                  <a:pt x="3480" y="48"/>
                  <a:pt x="3488" y="41"/>
                  <a:pt x="3471" y="29"/>
                </a:cubicBezTo>
                <a:cubicBezTo>
                  <a:pt x="3446" y="13"/>
                  <a:pt x="3421" y="4"/>
                  <a:pt x="3391" y="5"/>
                </a:cubicBezTo>
                <a:cubicBezTo>
                  <a:pt x="3375" y="6"/>
                  <a:pt x="3360" y="9"/>
                  <a:pt x="3344" y="11"/>
                </a:cubicBezTo>
                <a:cubicBezTo>
                  <a:pt x="3321" y="13"/>
                  <a:pt x="3320" y="11"/>
                  <a:pt x="3299" y="5"/>
                </a:cubicBezTo>
                <a:cubicBezTo>
                  <a:pt x="3294" y="3"/>
                  <a:pt x="3277" y="2"/>
                  <a:pt x="3254" y="2"/>
                </a:cubicBezTo>
                <a:lnTo>
                  <a:pt x="3254" y="8"/>
                </a:lnTo>
                <a:close/>
                <a:moveTo>
                  <a:pt x="3528" y="126"/>
                </a:moveTo>
                <a:lnTo>
                  <a:pt x="3518" y="126"/>
                </a:lnTo>
                <a:cubicBezTo>
                  <a:pt x="3497" y="126"/>
                  <a:pt x="3483" y="121"/>
                  <a:pt x="3483" y="97"/>
                </a:cubicBezTo>
                <a:cubicBezTo>
                  <a:pt x="3483" y="59"/>
                  <a:pt x="3528" y="39"/>
                  <a:pt x="3561" y="39"/>
                </a:cubicBezTo>
                <a:lnTo>
                  <a:pt x="3573" y="39"/>
                </a:lnTo>
                <a:cubicBezTo>
                  <a:pt x="3586" y="39"/>
                  <a:pt x="3593" y="41"/>
                  <a:pt x="3604" y="45"/>
                </a:cubicBezTo>
                <a:cubicBezTo>
                  <a:pt x="3614" y="48"/>
                  <a:pt x="3623" y="55"/>
                  <a:pt x="3630" y="57"/>
                </a:cubicBezTo>
                <a:cubicBezTo>
                  <a:pt x="3646" y="34"/>
                  <a:pt x="3659" y="17"/>
                  <a:pt x="3693" y="17"/>
                </a:cubicBezTo>
                <a:lnTo>
                  <a:pt x="3705" y="17"/>
                </a:lnTo>
                <a:cubicBezTo>
                  <a:pt x="3733" y="17"/>
                  <a:pt x="3754" y="32"/>
                  <a:pt x="3771" y="52"/>
                </a:cubicBezTo>
                <a:cubicBezTo>
                  <a:pt x="3789" y="32"/>
                  <a:pt x="3811" y="19"/>
                  <a:pt x="3839" y="19"/>
                </a:cubicBezTo>
                <a:lnTo>
                  <a:pt x="3843" y="19"/>
                </a:lnTo>
                <a:cubicBezTo>
                  <a:pt x="3855" y="19"/>
                  <a:pt x="3874" y="23"/>
                  <a:pt x="3884" y="30"/>
                </a:cubicBezTo>
                <a:cubicBezTo>
                  <a:pt x="3901" y="41"/>
                  <a:pt x="3899" y="47"/>
                  <a:pt x="3909" y="58"/>
                </a:cubicBezTo>
                <a:cubicBezTo>
                  <a:pt x="3914" y="57"/>
                  <a:pt x="3931" y="46"/>
                  <a:pt x="3941" y="42"/>
                </a:cubicBezTo>
                <a:cubicBezTo>
                  <a:pt x="3955" y="38"/>
                  <a:pt x="3969" y="37"/>
                  <a:pt x="3983" y="38"/>
                </a:cubicBezTo>
                <a:cubicBezTo>
                  <a:pt x="4007" y="39"/>
                  <a:pt x="4035" y="48"/>
                  <a:pt x="4051" y="68"/>
                </a:cubicBezTo>
                <a:cubicBezTo>
                  <a:pt x="4068" y="91"/>
                  <a:pt x="4063" y="124"/>
                  <a:pt x="4028" y="125"/>
                </a:cubicBezTo>
                <a:cubicBezTo>
                  <a:pt x="3967" y="128"/>
                  <a:pt x="4009" y="100"/>
                  <a:pt x="4014" y="80"/>
                </a:cubicBezTo>
                <a:cubicBezTo>
                  <a:pt x="4018" y="62"/>
                  <a:pt x="3996" y="62"/>
                  <a:pt x="3985" y="65"/>
                </a:cubicBezTo>
                <a:cubicBezTo>
                  <a:pt x="3974" y="68"/>
                  <a:pt x="3964" y="77"/>
                  <a:pt x="3956" y="85"/>
                </a:cubicBezTo>
                <a:cubicBezTo>
                  <a:pt x="3938" y="103"/>
                  <a:pt x="3928" y="122"/>
                  <a:pt x="3913" y="141"/>
                </a:cubicBezTo>
                <a:cubicBezTo>
                  <a:pt x="3901" y="158"/>
                  <a:pt x="3883" y="180"/>
                  <a:pt x="3863" y="188"/>
                </a:cubicBezTo>
                <a:cubicBezTo>
                  <a:pt x="3843" y="196"/>
                  <a:pt x="3797" y="207"/>
                  <a:pt x="3800" y="172"/>
                </a:cubicBezTo>
                <a:cubicBezTo>
                  <a:pt x="3804" y="172"/>
                  <a:pt x="3813" y="170"/>
                  <a:pt x="3814" y="166"/>
                </a:cubicBezTo>
                <a:cubicBezTo>
                  <a:pt x="3795" y="166"/>
                  <a:pt x="3779" y="142"/>
                  <a:pt x="3769" y="130"/>
                </a:cubicBezTo>
                <a:cubicBezTo>
                  <a:pt x="3763" y="138"/>
                  <a:pt x="3760" y="144"/>
                  <a:pt x="3750" y="151"/>
                </a:cubicBezTo>
                <a:cubicBezTo>
                  <a:pt x="3740" y="159"/>
                  <a:pt x="3728" y="162"/>
                  <a:pt x="3723" y="166"/>
                </a:cubicBezTo>
                <a:lnTo>
                  <a:pt x="3743" y="173"/>
                </a:lnTo>
                <a:lnTo>
                  <a:pt x="3743" y="176"/>
                </a:lnTo>
                <a:cubicBezTo>
                  <a:pt x="3745" y="212"/>
                  <a:pt x="3682" y="194"/>
                  <a:pt x="3664" y="180"/>
                </a:cubicBezTo>
                <a:cubicBezTo>
                  <a:pt x="3644" y="165"/>
                  <a:pt x="3625" y="137"/>
                  <a:pt x="3611" y="116"/>
                </a:cubicBezTo>
                <a:cubicBezTo>
                  <a:pt x="3597" y="95"/>
                  <a:pt x="3574" y="65"/>
                  <a:pt x="3546" y="65"/>
                </a:cubicBezTo>
                <a:cubicBezTo>
                  <a:pt x="3492" y="65"/>
                  <a:pt x="3581" y="126"/>
                  <a:pt x="3528" y="126"/>
                </a:cubicBezTo>
                <a:close/>
                <a:moveTo>
                  <a:pt x="4263" y="29"/>
                </a:moveTo>
                <a:cubicBezTo>
                  <a:pt x="4260" y="42"/>
                  <a:pt x="4238" y="56"/>
                  <a:pt x="4225" y="60"/>
                </a:cubicBezTo>
                <a:cubicBezTo>
                  <a:pt x="4203" y="67"/>
                  <a:pt x="4185" y="63"/>
                  <a:pt x="4163" y="66"/>
                </a:cubicBezTo>
                <a:cubicBezTo>
                  <a:pt x="4143" y="69"/>
                  <a:pt x="4129" y="72"/>
                  <a:pt x="4112" y="84"/>
                </a:cubicBezTo>
                <a:cubicBezTo>
                  <a:pt x="4097" y="95"/>
                  <a:pt x="4084" y="75"/>
                  <a:pt x="4072" y="64"/>
                </a:cubicBezTo>
                <a:cubicBezTo>
                  <a:pt x="4057" y="48"/>
                  <a:pt x="4082" y="36"/>
                  <a:pt x="4095" y="30"/>
                </a:cubicBezTo>
                <a:cubicBezTo>
                  <a:pt x="4115" y="21"/>
                  <a:pt x="4132" y="20"/>
                  <a:pt x="4153" y="21"/>
                </a:cubicBezTo>
                <a:cubicBezTo>
                  <a:pt x="4174" y="22"/>
                  <a:pt x="4193" y="26"/>
                  <a:pt x="4214" y="29"/>
                </a:cubicBezTo>
                <a:cubicBezTo>
                  <a:pt x="4239" y="32"/>
                  <a:pt x="4253" y="9"/>
                  <a:pt x="4263" y="29"/>
                </a:cubicBezTo>
                <a:close/>
                <a:moveTo>
                  <a:pt x="3432" y="88"/>
                </a:moveTo>
                <a:cubicBezTo>
                  <a:pt x="3415" y="82"/>
                  <a:pt x="3409" y="72"/>
                  <a:pt x="3383" y="68"/>
                </a:cubicBezTo>
                <a:cubicBezTo>
                  <a:pt x="3362" y="64"/>
                  <a:pt x="3341" y="66"/>
                  <a:pt x="3320" y="62"/>
                </a:cubicBezTo>
                <a:cubicBezTo>
                  <a:pt x="3303" y="59"/>
                  <a:pt x="3288" y="49"/>
                  <a:pt x="3277" y="36"/>
                </a:cubicBezTo>
                <a:cubicBezTo>
                  <a:pt x="3269" y="26"/>
                  <a:pt x="3281" y="19"/>
                  <a:pt x="3286" y="20"/>
                </a:cubicBezTo>
                <a:cubicBezTo>
                  <a:pt x="3293" y="21"/>
                  <a:pt x="3296" y="26"/>
                  <a:pt x="3312" y="29"/>
                </a:cubicBezTo>
                <a:cubicBezTo>
                  <a:pt x="3348" y="34"/>
                  <a:pt x="3382" y="9"/>
                  <a:pt x="3433" y="26"/>
                </a:cubicBezTo>
                <a:cubicBezTo>
                  <a:pt x="3442" y="30"/>
                  <a:pt x="3475" y="44"/>
                  <a:pt x="3469" y="58"/>
                </a:cubicBezTo>
                <a:cubicBezTo>
                  <a:pt x="3468" y="60"/>
                  <a:pt x="3455" y="73"/>
                  <a:pt x="3452" y="76"/>
                </a:cubicBezTo>
                <a:cubicBezTo>
                  <a:pt x="3447" y="81"/>
                  <a:pt x="3440" y="90"/>
                  <a:pt x="3432" y="88"/>
                </a:cubicBezTo>
                <a:close/>
                <a:moveTo>
                  <a:pt x="3681" y="115"/>
                </a:moveTo>
                <a:cubicBezTo>
                  <a:pt x="3697" y="113"/>
                  <a:pt x="3711" y="99"/>
                  <a:pt x="3711" y="84"/>
                </a:cubicBezTo>
                <a:lnTo>
                  <a:pt x="3711" y="81"/>
                </a:lnTo>
                <a:cubicBezTo>
                  <a:pt x="3711" y="71"/>
                  <a:pt x="3704" y="63"/>
                  <a:pt x="3693" y="63"/>
                </a:cubicBezTo>
                <a:lnTo>
                  <a:pt x="3692" y="62"/>
                </a:lnTo>
                <a:lnTo>
                  <a:pt x="3683" y="64"/>
                </a:lnTo>
                <a:cubicBezTo>
                  <a:pt x="3684" y="67"/>
                  <a:pt x="3687" y="70"/>
                  <a:pt x="3687" y="73"/>
                </a:cubicBezTo>
                <a:cubicBezTo>
                  <a:pt x="3687" y="89"/>
                  <a:pt x="3660" y="81"/>
                  <a:pt x="3652" y="72"/>
                </a:cubicBezTo>
                <a:cubicBezTo>
                  <a:pt x="3640" y="56"/>
                  <a:pt x="3661" y="48"/>
                  <a:pt x="3675" y="48"/>
                </a:cubicBezTo>
                <a:lnTo>
                  <a:pt x="3677" y="48"/>
                </a:lnTo>
                <a:cubicBezTo>
                  <a:pt x="3708" y="48"/>
                  <a:pt x="3748" y="71"/>
                  <a:pt x="3748" y="105"/>
                </a:cubicBezTo>
                <a:lnTo>
                  <a:pt x="3748" y="106"/>
                </a:lnTo>
                <a:cubicBezTo>
                  <a:pt x="3748" y="136"/>
                  <a:pt x="3731" y="143"/>
                  <a:pt x="3707" y="151"/>
                </a:cubicBezTo>
                <a:lnTo>
                  <a:pt x="3681" y="115"/>
                </a:lnTo>
                <a:close/>
                <a:moveTo>
                  <a:pt x="3856" y="66"/>
                </a:moveTo>
                <a:cubicBezTo>
                  <a:pt x="3844" y="65"/>
                  <a:pt x="3830" y="66"/>
                  <a:pt x="3830" y="82"/>
                </a:cubicBezTo>
                <a:lnTo>
                  <a:pt x="3830" y="89"/>
                </a:lnTo>
                <a:cubicBezTo>
                  <a:pt x="3830" y="108"/>
                  <a:pt x="3848" y="112"/>
                  <a:pt x="3858" y="119"/>
                </a:cubicBezTo>
                <a:lnTo>
                  <a:pt x="3832" y="152"/>
                </a:lnTo>
                <a:cubicBezTo>
                  <a:pt x="3807" y="144"/>
                  <a:pt x="3792" y="138"/>
                  <a:pt x="3792" y="107"/>
                </a:cubicBezTo>
                <a:cubicBezTo>
                  <a:pt x="3792" y="86"/>
                  <a:pt x="3809" y="67"/>
                  <a:pt x="3828" y="59"/>
                </a:cubicBezTo>
                <a:cubicBezTo>
                  <a:pt x="3843" y="53"/>
                  <a:pt x="3885" y="41"/>
                  <a:pt x="3892" y="62"/>
                </a:cubicBezTo>
                <a:cubicBezTo>
                  <a:pt x="3895" y="73"/>
                  <a:pt x="3881" y="82"/>
                  <a:pt x="3873" y="84"/>
                </a:cubicBezTo>
                <a:cubicBezTo>
                  <a:pt x="3868" y="85"/>
                  <a:pt x="3859" y="85"/>
                  <a:pt x="3856" y="82"/>
                </a:cubicBezTo>
                <a:cubicBezTo>
                  <a:pt x="3850" y="76"/>
                  <a:pt x="3856" y="72"/>
                  <a:pt x="3856" y="66"/>
                </a:cubicBezTo>
                <a:close/>
                <a:moveTo>
                  <a:pt x="3552" y="51"/>
                </a:moveTo>
                <a:cubicBezTo>
                  <a:pt x="3565" y="44"/>
                  <a:pt x="3593" y="56"/>
                  <a:pt x="3606" y="65"/>
                </a:cubicBezTo>
                <a:cubicBezTo>
                  <a:pt x="3619" y="74"/>
                  <a:pt x="3634" y="88"/>
                  <a:pt x="3644" y="101"/>
                </a:cubicBezTo>
                <a:cubicBezTo>
                  <a:pt x="3655" y="114"/>
                  <a:pt x="3663" y="133"/>
                  <a:pt x="3674" y="146"/>
                </a:cubicBezTo>
                <a:cubicBezTo>
                  <a:pt x="3679" y="153"/>
                  <a:pt x="3684" y="158"/>
                  <a:pt x="3691" y="165"/>
                </a:cubicBezTo>
                <a:cubicBezTo>
                  <a:pt x="3698" y="173"/>
                  <a:pt x="3709" y="177"/>
                  <a:pt x="3712" y="180"/>
                </a:cubicBezTo>
                <a:cubicBezTo>
                  <a:pt x="3682" y="187"/>
                  <a:pt x="3646" y="138"/>
                  <a:pt x="3633" y="115"/>
                </a:cubicBezTo>
                <a:cubicBezTo>
                  <a:pt x="3611" y="77"/>
                  <a:pt x="3594" y="60"/>
                  <a:pt x="3552" y="51"/>
                </a:cubicBezTo>
                <a:close/>
                <a:moveTo>
                  <a:pt x="3988" y="51"/>
                </a:moveTo>
                <a:cubicBezTo>
                  <a:pt x="3909" y="51"/>
                  <a:pt x="3893" y="189"/>
                  <a:pt x="3826" y="180"/>
                </a:cubicBezTo>
                <a:cubicBezTo>
                  <a:pt x="3828" y="179"/>
                  <a:pt x="3842" y="170"/>
                  <a:pt x="3848" y="166"/>
                </a:cubicBezTo>
                <a:cubicBezTo>
                  <a:pt x="3853" y="162"/>
                  <a:pt x="3861" y="151"/>
                  <a:pt x="3865" y="146"/>
                </a:cubicBezTo>
                <a:cubicBezTo>
                  <a:pt x="3875" y="132"/>
                  <a:pt x="3884" y="115"/>
                  <a:pt x="3895" y="101"/>
                </a:cubicBezTo>
                <a:cubicBezTo>
                  <a:pt x="3906" y="85"/>
                  <a:pt x="3918" y="77"/>
                  <a:pt x="3933" y="65"/>
                </a:cubicBezTo>
                <a:cubicBezTo>
                  <a:pt x="3944" y="56"/>
                  <a:pt x="3976" y="43"/>
                  <a:pt x="3988" y="51"/>
                </a:cubicBezTo>
                <a:close/>
                <a:moveTo>
                  <a:pt x="3731" y="212"/>
                </a:moveTo>
                <a:lnTo>
                  <a:pt x="3732" y="207"/>
                </a:lnTo>
                <a:cubicBezTo>
                  <a:pt x="3739" y="204"/>
                  <a:pt x="3745" y="207"/>
                  <a:pt x="3753" y="201"/>
                </a:cubicBezTo>
                <a:cubicBezTo>
                  <a:pt x="3757" y="198"/>
                  <a:pt x="3761" y="189"/>
                  <a:pt x="3764" y="184"/>
                </a:cubicBezTo>
                <a:cubicBezTo>
                  <a:pt x="3772" y="183"/>
                  <a:pt x="3776" y="192"/>
                  <a:pt x="3781" y="197"/>
                </a:cubicBezTo>
                <a:cubicBezTo>
                  <a:pt x="3786" y="202"/>
                  <a:pt x="3796" y="208"/>
                  <a:pt x="3797" y="213"/>
                </a:cubicBezTo>
                <a:cubicBezTo>
                  <a:pt x="3796" y="225"/>
                  <a:pt x="3776" y="238"/>
                  <a:pt x="3764" y="238"/>
                </a:cubicBezTo>
                <a:cubicBezTo>
                  <a:pt x="3753" y="238"/>
                  <a:pt x="3736" y="222"/>
                  <a:pt x="3731" y="212"/>
                </a:cubicBezTo>
                <a:close/>
                <a:moveTo>
                  <a:pt x="3730" y="211"/>
                </a:moveTo>
                <a:cubicBezTo>
                  <a:pt x="3729" y="210"/>
                  <a:pt x="3731" y="207"/>
                  <a:pt x="3730" y="210"/>
                </a:cubicBezTo>
                <a:cubicBezTo>
                  <a:pt x="3730" y="210"/>
                  <a:pt x="3730" y="210"/>
                  <a:pt x="3730" y="210"/>
                </a:cubicBezTo>
                <a:cubicBezTo>
                  <a:pt x="3730" y="210"/>
                  <a:pt x="3730" y="211"/>
                  <a:pt x="3730" y="2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3738" y="2552700"/>
            <a:ext cx="45831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1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厌食的病因病机</a:t>
            </a:r>
            <a:endParaRPr lang="zh-CN" altLang="en-US" sz="4800" b="1" spc="1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442075" y="5961063"/>
            <a:ext cx="4575175" cy="0"/>
          </a:xfrm>
          <a:prstGeom prst="line">
            <a:avLst/>
          </a:prstGeom>
          <a:ln w="6350">
            <a:solidFill>
              <a:srgbClr val="AF251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6443663" y="5307013"/>
            <a:ext cx="70723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示意图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6869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73825" y="6215063"/>
            <a:ext cx="112887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6375400" y="3706813"/>
            <a:ext cx="11626850" cy="411162"/>
          </a:xfrm>
          <a:custGeom>
            <a:avLst/>
            <a:gdLst>
              <a:gd name="T0" fmla="*/ 0 w 7545"/>
              <a:gd name="T1" fmla="*/ 31 h 253"/>
              <a:gd name="T2" fmla="*/ 3260 w 7545"/>
              <a:gd name="T3" fmla="*/ 40 h 253"/>
              <a:gd name="T4" fmla="*/ 3388 w 7545"/>
              <a:gd name="T5" fmla="*/ 84 h 253"/>
              <a:gd name="T6" fmla="*/ 3450 w 7545"/>
              <a:gd name="T7" fmla="*/ 97 h 253"/>
              <a:gd name="T8" fmla="*/ 3549 w 7545"/>
              <a:gd name="T9" fmla="*/ 134 h 253"/>
              <a:gd name="T10" fmla="*/ 3711 w 7545"/>
              <a:gd name="T11" fmla="*/ 212 h 253"/>
              <a:gd name="T12" fmla="*/ 3799 w 7545"/>
              <a:gd name="T13" fmla="*/ 239 h 253"/>
              <a:gd name="T14" fmla="*/ 3908 w 7545"/>
              <a:gd name="T15" fmla="*/ 175 h 253"/>
              <a:gd name="T16" fmla="*/ 3980 w 7545"/>
              <a:gd name="T17" fmla="*/ 133 h 253"/>
              <a:gd name="T18" fmla="*/ 4067 w 7545"/>
              <a:gd name="T19" fmla="*/ 130 h 253"/>
              <a:gd name="T20" fmla="*/ 4099 w 7545"/>
              <a:gd name="T21" fmla="*/ 108 h 253"/>
              <a:gd name="T22" fmla="*/ 4203 w 7545"/>
              <a:gd name="T23" fmla="*/ 76 h 253"/>
              <a:gd name="T24" fmla="*/ 4293 w 7545"/>
              <a:gd name="T25" fmla="*/ 31 h 253"/>
              <a:gd name="T26" fmla="*/ 4300 w 7545"/>
              <a:gd name="T27" fmla="*/ 8 h 253"/>
              <a:gd name="T28" fmla="*/ 4226 w 7545"/>
              <a:gd name="T29" fmla="*/ 9 h 253"/>
              <a:gd name="T30" fmla="*/ 4058 w 7545"/>
              <a:gd name="T31" fmla="*/ 37 h 253"/>
              <a:gd name="T32" fmla="*/ 3900 w 7545"/>
              <a:gd name="T33" fmla="*/ 23 h 253"/>
              <a:gd name="T34" fmla="*/ 3748 w 7545"/>
              <a:gd name="T35" fmla="*/ 13 h 253"/>
              <a:gd name="T36" fmla="*/ 3590 w 7545"/>
              <a:gd name="T37" fmla="*/ 26 h 253"/>
              <a:gd name="T38" fmla="*/ 3471 w 7545"/>
              <a:gd name="T39" fmla="*/ 29 h 253"/>
              <a:gd name="T40" fmla="*/ 3299 w 7545"/>
              <a:gd name="T41" fmla="*/ 5 h 253"/>
              <a:gd name="T42" fmla="*/ 3528 w 7545"/>
              <a:gd name="T43" fmla="*/ 126 h 253"/>
              <a:gd name="T44" fmla="*/ 3561 w 7545"/>
              <a:gd name="T45" fmla="*/ 39 h 253"/>
              <a:gd name="T46" fmla="*/ 3630 w 7545"/>
              <a:gd name="T47" fmla="*/ 57 h 253"/>
              <a:gd name="T48" fmla="*/ 3771 w 7545"/>
              <a:gd name="T49" fmla="*/ 52 h 253"/>
              <a:gd name="T50" fmla="*/ 3884 w 7545"/>
              <a:gd name="T51" fmla="*/ 30 h 253"/>
              <a:gd name="T52" fmla="*/ 3983 w 7545"/>
              <a:gd name="T53" fmla="*/ 38 h 253"/>
              <a:gd name="T54" fmla="*/ 4014 w 7545"/>
              <a:gd name="T55" fmla="*/ 80 h 253"/>
              <a:gd name="T56" fmla="*/ 3913 w 7545"/>
              <a:gd name="T57" fmla="*/ 141 h 253"/>
              <a:gd name="T58" fmla="*/ 3814 w 7545"/>
              <a:gd name="T59" fmla="*/ 166 h 253"/>
              <a:gd name="T60" fmla="*/ 3723 w 7545"/>
              <a:gd name="T61" fmla="*/ 166 h 253"/>
              <a:gd name="T62" fmla="*/ 3664 w 7545"/>
              <a:gd name="T63" fmla="*/ 180 h 253"/>
              <a:gd name="T64" fmla="*/ 3528 w 7545"/>
              <a:gd name="T65" fmla="*/ 126 h 253"/>
              <a:gd name="T66" fmla="*/ 4163 w 7545"/>
              <a:gd name="T67" fmla="*/ 66 h 253"/>
              <a:gd name="T68" fmla="*/ 4095 w 7545"/>
              <a:gd name="T69" fmla="*/ 30 h 253"/>
              <a:gd name="T70" fmla="*/ 4263 w 7545"/>
              <a:gd name="T71" fmla="*/ 29 h 253"/>
              <a:gd name="T72" fmla="*/ 3320 w 7545"/>
              <a:gd name="T73" fmla="*/ 62 h 253"/>
              <a:gd name="T74" fmla="*/ 3312 w 7545"/>
              <a:gd name="T75" fmla="*/ 29 h 253"/>
              <a:gd name="T76" fmla="*/ 3452 w 7545"/>
              <a:gd name="T77" fmla="*/ 76 h 253"/>
              <a:gd name="T78" fmla="*/ 3711 w 7545"/>
              <a:gd name="T79" fmla="*/ 84 h 253"/>
              <a:gd name="T80" fmla="*/ 3692 w 7545"/>
              <a:gd name="T81" fmla="*/ 62 h 253"/>
              <a:gd name="T82" fmla="*/ 3652 w 7545"/>
              <a:gd name="T83" fmla="*/ 72 h 253"/>
              <a:gd name="T84" fmla="*/ 3748 w 7545"/>
              <a:gd name="T85" fmla="*/ 105 h 253"/>
              <a:gd name="T86" fmla="*/ 3681 w 7545"/>
              <a:gd name="T87" fmla="*/ 115 h 253"/>
              <a:gd name="T88" fmla="*/ 3830 w 7545"/>
              <a:gd name="T89" fmla="*/ 89 h 253"/>
              <a:gd name="T90" fmla="*/ 3792 w 7545"/>
              <a:gd name="T91" fmla="*/ 107 h 253"/>
              <a:gd name="T92" fmla="*/ 3873 w 7545"/>
              <a:gd name="T93" fmla="*/ 84 h 253"/>
              <a:gd name="T94" fmla="*/ 3552 w 7545"/>
              <a:gd name="T95" fmla="*/ 51 h 253"/>
              <a:gd name="T96" fmla="*/ 3674 w 7545"/>
              <a:gd name="T97" fmla="*/ 146 h 253"/>
              <a:gd name="T98" fmla="*/ 3633 w 7545"/>
              <a:gd name="T99" fmla="*/ 115 h 253"/>
              <a:gd name="T100" fmla="*/ 3826 w 7545"/>
              <a:gd name="T101" fmla="*/ 180 h 253"/>
              <a:gd name="T102" fmla="*/ 3895 w 7545"/>
              <a:gd name="T103" fmla="*/ 101 h 253"/>
              <a:gd name="T104" fmla="*/ 3731 w 7545"/>
              <a:gd name="T105" fmla="*/ 212 h 253"/>
              <a:gd name="T106" fmla="*/ 3764 w 7545"/>
              <a:gd name="T107" fmla="*/ 184 h 253"/>
              <a:gd name="T108" fmla="*/ 3764 w 7545"/>
              <a:gd name="T109" fmla="*/ 238 h 253"/>
              <a:gd name="T110" fmla="*/ 3730 w 7545"/>
              <a:gd name="T111" fmla="*/ 2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45" h="253">
                <a:moveTo>
                  <a:pt x="3254" y="8"/>
                </a:moveTo>
                <a:lnTo>
                  <a:pt x="0" y="8"/>
                </a:lnTo>
                <a:lnTo>
                  <a:pt x="0" y="31"/>
                </a:lnTo>
                <a:lnTo>
                  <a:pt x="3254" y="31"/>
                </a:lnTo>
                <a:lnTo>
                  <a:pt x="3254" y="33"/>
                </a:lnTo>
                <a:cubicBezTo>
                  <a:pt x="3255" y="35"/>
                  <a:pt x="3257" y="37"/>
                  <a:pt x="3260" y="40"/>
                </a:cubicBezTo>
                <a:cubicBezTo>
                  <a:pt x="3264" y="46"/>
                  <a:pt x="3271" y="53"/>
                  <a:pt x="3277" y="57"/>
                </a:cubicBezTo>
                <a:cubicBezTo>
                  <a:pt x="3292" y="68"/>
                  <a:pt x="3309" y="73"/>
                  <a:pt x="3327" y="76"/>
                </a:cubicBezTo>
                <a:cubicBezTo>
                  <a:pt x="3347" y="80"/>
                  <a:pt x="3368" y="80"/>
                  <a:pt x="3388" y="84"/>
                </a:cubicBezTo>
                <a:cubicBezTo>
                  <a:pt x="3396" y="86"/>
                  <a:pt x="3405" y="89"/>
                  <a:pt x="3413" y="94"/>
                </a:cubicBezTo>
                <a:cubicBezTo>
                  <a:pt x="3420" y="98"/>
                  <a:pt x="3427" y="108"/>
                  <a:pt x="3431" y="110"/>
                </a:cubicBezTo>
                <a:cubicBezTo>
                  <a:pt x="3437" y="108"/>
                  <a:pt x="3445" y="96"/>
                  <a:pt x="3450" y="97"/>
                </a:cubicBezTo>
                <a:cubicBezTo>
                  <a:pt x="3454" y="103"/>
                  <a:pt x="3454" y="123"/>
                  <a:pt x="3465" y="131"/>
                </a:cubicBezTo>
                <a:cubicBezTo>
                  <a:pt x="3480" y="141"/>
                  <a:pt x="3488" y="142"/>
                  <a:pt x="3506" y="142"/>
                </a:cubicBezTo>
                <a:cubicBezTo>
                  <a:pt x="3521" y="142"/>
                  <a:pt x="3537" y="143"/>
                  <a:pt x="3549" y="134"/>
                </a:cubicBezTo>
                <a:cubicBezTo>
                  <a:pt x="3568" y="120"/>
                  <a:pt x="3553" y="102"/>
                  <a:pt x="3573" y="106"/>
                </a:cubicBezTo>
                <a:cubicBezTo>
                  <a:pt x="3576" y="108"/>
                  <a:pt x="3614" y="165"/>
                  <a:pt x="3624" y="177"/>
                </a:cubicBezTo>
                <a:cubicBezTo>
                  <a:pt x="3657" y="215"/>
                  <a:pt x="3668" y="205"/>
                  <a:pt x="3711" y="212"/>
                </a:cubicBezTo>
                <a:cubicBezTo>
                  <a:pt x="3717" y="217"/>
                  <a:pt x="3720" y="230"/>
                  <a:pt x="3732" y="239"/>
                </a:cubicBezTo>
                <a:cubicBezTo>
                  <a:pt x="3742" y="247"/>
                  <a:pt x="3751" y="252"/>
                  <a:pt x="3765" y="253"/>
                </a:cubicBezTo>
                <a:cubicBezTo>
                  <a:pt x="3776" y="253"/>
                  <a:pt x="3791" y="247"/>
                  <a:pt x="3799" y="239"/>
                </a:cubicBezTo>
                <a:cubicBezTo>
                  <a:pt x="3809" y="229"/>
                  <a:pt x="3813" y="218"/>
                  <a:pt x="3819" y="212"/>
                </a:cubicBezTo>
                <a:cubicBezTo>
                  <a:pt x="3836" y="208"/>
                  <a:pt x="3854" y="212"/>
                  <a:pt x="3873" y="204"/>
                </a:cubicBezTo>
                <a:cubicBezTo>
                  <a:pt x="3885" y="199"/>
                  <a:pt x="3899" y="185"/>
                  <a:pt x="3908" y="175"/>
                </a:cubicBezTo>
                <a:cubicBezTo>
                  <a:pt x="3918" y="163"/>
                  <a:pt x="3926" y="152"/>
                  <a:pt x="3935" y="139"/>
                </a:cubicBezTo>
                <a:cubicBezTo>
                  <a:pt x="3943" y="128"/>
                  <a:pt x="3951" y="106"/>
                  <a:pt x="3965" y="105"/>
                </a:cubicBezTo>
                <a:cubicBezTo>
                  <a:pt x="3976" y="114"/>
                  <a:pt x="3964" y="118"/>
                  <a:pt x="3980" y="133"/>
                </a:cubicBezTo>
                <a:cubicBezTo>
                  <a:pt x="3989" y="141"/>
                  <a:pt x="4002" y="142"/>
                  <a:pt x="4014" y="142"/>
                </a:cubicBezTo>
                <a:lnTo>
                  <a:pt x="4033" y="142"/>
                </a:lnTo>
                <a:cubicBezTo>
                  <a:pt x="4045" y="142"/>
                  <a:pt x="4058" y="137"/>
                  <a:pt x="4067" y="130"/>
                </a:cubicBezTo>
                <a:cubicBezTo>
                  <a:pt x="4073" y="125"/>
                  <a:pt x="4080" y="105"/>
                  <a:pt x="4079" y="98"/>
                </a:cubicBezTo>
                <a:lnTo>
                  <a:pt x="4082" y="96"/>
                </a:lnTo>
                <a:lnTo>
                  <a:pt x="4099" y="108"/>
                </a:lnTo>
                <a:cubicBezTo>
                  <a:pt x="4102" y="107"/>
                  <a:pt x="4112" y="97"/>
                  <a:pt x="4118" y="94"/>
                </a:cubicBezTo>
                <a:cubicBezTo>
                  <a:pt x="4125" y="89"/>
                  <a:pt x="4133" y="86"/>
                  <a:pt x="4142" y="84"/>
                </a:cubicBezTo>
                <a:cubicBezTo>
                  <a:pt x="4161" y="79"/>
                  <a:pt x="4184" y="77"/>
                  <a:pt x="4203" y="76"/>
                </a:cubicBezTo>
                <a:cubicBezTo>
                  <a:pt x="4219" y="76"/>
                  <a:pt x="4244" y="70"/>
                  <a:pt x="4258" y="63"/>
                </a:cubicBezTo>
                <a:cubicBezTo>
                  <a:pt x="4268" y="58"/>
                  <a:pt x="4269" y="56"/>
                  <a:pt x="4278" y="49"/>
                </a:cubicBezTo>
                <a:cubicBezTo>
                  <a:pt x="4283" y="44"/>
                  <a:pt x="4290" y="35"/>
                  <a:pt x="4293" y="31"/>
                </a:cubicBezTo>
                <a:lnTo>
                  <a:pt x="7545" y="31"/>
                </a:lnTo>
                <a:lnTo>
                  <a:pt x="7545" y="8"/>
                </a:lnTo>
                <a:lnTo>
                  <a:pt x="4300" y="8"/>
                </a:lnTo>
                <a:lnTo>
                  <a:pt x="4300" y="3"/>
                </a:lnTo>
                <a:cubicBezTo>
                  <a:pt x="4291" y="3"/>
                  <a:pt x="4282" y="3"/>
                  <a:pt x="4273" y="3"/>
                </a:cubicBezTo>
                <a:cubicBezTo>
                  <a:pt x="4250" y="3"/>
                  <a:pt x="4247" y="1"/>
                  <a:pt x="4226" y="9"/>
                </a:cubicBezTo>
                <a:cubicBezTo>
                  <a:pt x="4212" y="14"/>
                  <a:pt x="4193" y="11"/>
                  <a:pt x="4179" y="9"/>
                </a:cubicBezTo>
                <a:cubicBezTo>
                  <a:pt x="4146" y="3"/>
                  <a:pt x="4121" y="3"/>
                  <a:pt x="4090" y="16"/>
                </a:cubicBezTo>
                <a:cubicBezTo>
                  <a:pt x="4079" y="21"/>
                  <a:pt x="4066" y="29"/>
                  <a:pt x="4058" y="37"/>
                </a:cubicBezTo>
                <a:cubicBezTo>
                  <a:pt x="4047" y="48"/>
                  <a:pt x="4038" y="36"/>
                  <a:pt x="4024" y="31"/>
                </a:cubicBezTo>
                <a:cubicBezTo>
                  <a:pt x="3998" y="22"/>
                  <a:pt x="3958" y="19"/>
                  <a:pt x="3933" y="29"/>
                </a:cubicBezTo>
                <a:cubicBezTo>
                  <a:pt x="3908" y="39"/>
                  <a:pt x="3921" y="37"/>
                  <a:pt x="3900" y="23"/>
                </a:cubicBezTo>
                <a:cubicBezTo>
                  <a:pt x="3889" y="16"/>
                  <a:pt x="3878" y="10"/>
                  <a:pt x="3865" y="7"/>
                </a:cubicBezTo>
                <a:cubicBezTo>
                  <a:pt x="3841" y="0"/>
                  <a:pt x="3799" y="3"/>
                  <a:pt x="3779" y="19"/>
                </a:cubicBezTo>
                <a:cubicBezTo>
                  <a:pt x="3763" y="32"/>
                  <a:pt x="3765" y="21"/>
                  <a:pt x="3748" y="13"/>
                </a:cubicBezTo>
                <a:cubicBezTo>
                  <a:pt x="3733" y="7"/>
                  <a:pt x="3720" y="4"/>
                  <a:pt x="3704" y="3"/>
                </a:cubicBezTo>
                <a:cubicBezTo>
                  <a:pt x="3675" y="2"/>
                  <a:pt x="3649" y="13"/>
                  <a:pt x="3627" y="31"/>
                </a:cubicBezTo>
                <a:cubicBezTo>
                  <a:pt x="3618" y="39"/>
                  <a:pt x="3604" y="29"/>
                  <a:pt x="3590" y="26"/>
                </a:cubicBezTo>
                <a:cubicBezTo>
                  <a:pt x="3575" y="22"/>
                  <a:pt x="3558" y="22"/>
                  <a:pt x="3542" y="25"/>
                </a:cubicBezTo>
                <a:cubicBezTo>
                  <a:pt x="3531" y="26"/>
                  <a:pt x="3511" y="31"/>
                  <a:pt x="3501" y="36"/>
                </a:cubicBezTo>
                <a:cubicBezTo>
                  <a:pt x="3480" y="48"/>
                  <a:pt x="3488" y="41"/>
                  <a:pt x="3471" y="29"/>
                </a:cubicBezTo>
                <a:cubicBezTo>
                  <a:pt x="3446" y="13"/>
                  <a:pt x="3421" y="4"/>
                  <a:pt x="3391" y="5"/>
                </a:cubicBezTo>
                <a:cubicBezTo>
                  <a:pt x="3375" y="6"/>
                  <a:pt x="3360" y="9"/>
                  <a:pt x="3344" y="11"/>
                </a:cubicBezTo>
                <a:cubicBezTo>
                  <a:pt x="3321" y="13"/>
                  <a:pt x="3320" y="11"/>
                  <a:pt x="3299" y="5"/>
                </a:cubicBezTo>
                <a:cubicBezTo>
                  <a:pt x="3294" y="3"/>
                  <a:pt x="3277" y="2"/>
                  <a:pt x="3254" y="2"/>
                </a:cubicBezTo>
                <a:lnTo>
                  <a:pt x="3254" y="8"/>
                </a:lnTo>
                <a:close/>
                <a:moveTo>
                  <a:pt x="3528" y="126"/>
                </a:moveTo>
                <a:lnTo>
                  <a:pt x="3518" y="126"/>
                </a:lnTo>
                <a:cubicBezTo>
                  <a:pt x="3497" y="126"/>
                  <a:pt x="3483" y="121"/>
                  <a:pt x="3483" y="97"/>
                </a:cubicBezTo>
                <a:cubicBezTo>
                  <a:pt x="3483" y="59"/>
                  <a:pt x="3528" y="39"/>
                  <a:pt x="3561" y="39"/>
                </a:cubicBezTo>
                <a:lnTo>
                  <a:pt x="3573" y="39"/>
                </a:lnTo>
                <a:cubicBezTo>
                  <a:pt x="3586" y="39"/>
                  <a:pt x="3593" y="41"/>
                  <a:pt x="3604" y="45"/>
                </a:cubicBezTo>
                <a:cubicBezTo>
                  <a:pt x="3614" y="48"/>
                  <a:pt x="3623" y="55"/>
                  <a:pt x="3630" y="57"/>
                </a:cubicBezTo>
                <a:cubicBezTo>
                  <a:pt x="3646" y="34"/>
                  <a:pt x="3659" y="17"/>
                  <a:pt x="3693" y="17"/>
                </a:cubicBezTo>
                <a:lnTo>
                  <a:pt x="3705" y="17"/>
                </a:lnTo>
                <a:cubicBezTo>
                  <a:pt x="3733" y="17"/>
                  <a:pt x="3754" y="32"/>
                  <a:pt x="3771" y="52"/>
                </a:cubicBezTo>
                <a:cubicBezTo>
                  <a:pt x="3789" y="32"/>
                  <a:pt x="3811" y="19"/>
                  <a:pt x="3839" y="19"/>
                </a:cubicBezTo>
                <a:lnTo>
                  <a:pt x="3843" y="19"/>
                </a:lnTo>
                <a:cubicBezTo>
                  <a:pt x="3855" y="19"/>
                  <a:pt x="3874" y="23"/>
                  <a:pt x="3884" y="30"/>
                </a:cubicBezTo>
                <a:cubicBezTo>
                  <a:pt x="3901" y="41"/>
                  <a:pt x="3899" y="47"/>
                  <a:pt x="3909" y="58"/>
                </a:cubicBezTo>
                <a:cubicBezTo>
                  <a:pt x="3914" y="57"/>
                  <a:pt x="3931" y="46"/>
                  <a:pt x="3941" y="42"/>
                </a:cubicBezTo>
                <a:cubicBezTo>
                  <a:pt x="3955" y="38"/>
                  <a:pt x="3969" y="37"/>
                  <a:pt x="3983" y="38"/>
                </a:cubicBezTo>
                <a:cubicBezTo>
                  <a:pt x="4007" y="39"/>
                  <a:pt x="4035" y="48"/>
                  <a:pt x="4051" y="68"/>
                </a:cubicBezTo>
                <a:cubicBezTo>
                  <a:pt x="4068" y="91"/>
                  <a:pt x="4063" y="124"/>
                  <a:pt x="4028" y="125"/>
                </a:cubicBezTo>
                <a:cubicBezTo>
                  <a:pt x="3967" y="128"/>
                  <a:pt x="4009" y="100"/>
                  <a:pt x="4014" y="80"/>
                </a:cubicBezTo>
                <a:cubicBezTo>
                  <a:pt x="4018" y="62"/>
                  <a:pt x="3996" y="62"/>
                  <a:pt x="3985" y="65"/>
                </a:cubicBezTo>
                <a:cubicBezTo>
                  <a:pt x="3974" y="68"/>
                  <a:pt x="3964" y="77"/>
                  <a:pt x="3956" y="85"/>
                </a:cubicBezTo>
                <a:cubicBezTo>
                  <a:pt x="3938" y="103"/>
                  <a:pt x="3928" y="122"/>
                  <a:pt x="3913" y="141"/>
                </a:cubicBezTo>
                <a:cubicBezTo>
                  <a:pt x="3901" y="158"/>
                  <a:pt x="3883" y="180"/>
                  <a:pt x="3863" y="188"/>
                </a:cubicBezTo>
                <a:cubicBezTo>
                  <a:pt x="3843" y="196"/>
                  <a:pt x="3797" y="207"/>
                  <a:pt x="3800" y="172"/>
                </a:cubicBezTo>
                <a:cubicBezTo>
                  <a:pt x="3804" y="172"/>
                  <a:pt x="3813" y="170"/>
                  <a:pt x="3814" y="166"/>
                </a:cubicBezTo>
                <a:cubicBezTo>
                  <a:pt x="3795" y="166"/>
                  <a:pt x="3779" y="142"/>
                  <a:pt x="3769" y="130"/>
                </a:cubicBezTo>
                <a:cubicBezTo>
                  <a:pt x="3763" y="138"/>
                  <a:pt x="3760" y="144"/>
                  <a:pt x="3750" y="151"/>
                </a:cubicBezTo>
                <a:cubicBezTo>
                  <a:pt x="3740" y="159"/>
                  <a:pt x="3728" y="162"/>
                  <a:pt x="3723" y="166"/>
                </a:cubicBezTo>
                <a:lnTo>
                  <a:pt x="3743" y="173"/>
                </a:lnTo>
                <a:lnTo>
                  <a:pt x="3743" y="176"/>
                </a:lnTo>
                <a:cubicBezTo>
                  <a:pt x="3745" y="212"/>
                  <a:pt x="3682" y="194"/>
                  <a:pt x="3664" y="180"/>
                </a:cubicBezTo>
                <a:cubicBezTo>
                  <a:pt x="3644" y="165"/>
                  <a:pt x="3625" y="137"/>
                  <a:pt x="3611" y="116"/>
                </a:cubicBezTo>
                <a:cubicBezTo>
                  <a:pt x="3597" y="95"/>
                  <a:pt x="3574" y="65"/>
                  <a:pt x="3546" y="65"/>
                </a:cubicBezTo>
                <a:cubicBezTo>
                  <a:pt x="3492" y="65"/>
                  <a:pt x="3581" y="126"/>
                  <a:pt x="3528" y="126"/>
                </a:cubicBezTo>
                <a:close/>
                <a:moveTo>
                  <a:pt x="4263" y="29"/>
                </a:moveTo>
                <a:cubicBezTo>
                  <a:pt x="4260" y="42"/>
                  <a:pt x="4238" y="56"/>
                  <a:pt x="4225" y="60"/>
                </a:cubicBezTo>
                <a:cubicBezTo>
                  <a:pt x="4203" y="67"/>
                  <a:pt x="4185" y="63"/>
                  <a:pt x="4163" y="66"/>
                </a:cubicBezTo>
                <a:cubicBezTo>
                  <a:pt x="4143" y="69"/>
                  <a:pt x="4129" y="72"/>
                  <a:pt x="4112" y="84"/>
                </a:cubicBezTo>
                <a:cubicBezTo>
                  <a:pt x="4097" y="95"/>
                  <a:pt x="4084" y="75"/>
                  <a:pt x="4072" y="64"/>
                </a:cubicBezTo>
                <a:cubicBezTo>
                  <a:pt x="4057" y="48"/>
                  <a:pt x="4082" y="36"/>
                  <a:pt x="4095" y="30"/>
                </a:cubicBezTo>
                <a:cubicBezTo>
                  <a:pt x="4115" y="21"/>
                  <a:pt x="4132" y="20"/>
                  <a:pt x="4153" y="21"/>
                </a:cubicBezTo>
                <a:cubicBezTo>
                  <a:pt x="4174" y="22"/>
                  <a:pt x="4193" y="26"/>
                  <a:pt x="4214" y="29"/>
                </a:cubicBezTo>
                <a:cubicBezTo>
                  <a:pt x="4239" y="32"/>
                  <a:pt x="4253" y="9"/>
                  <a:pt x="4263" y="29"/>
                </a:cubicBezTo>
                <a:close/>
                <a:moveTo>
                  <a:pt x="3432" y="88"/>
                </a:moveTo>
                <a:cubicBezTo>
                  <a:pt x="3415" y="82"/>
                  <a:pt x="3409" y="72"/>
                  <a:pt x="3383" y="68"/>
                </a:cubicBezTo>
                <a:cubicBezTo>
                  <a:pt x="3362" y="64"/>
                  <a:pt x="3341" y="66"/>
                  <a:pt x="3320" y="62"/>
                </a:cubicBezTo>
                <a:cubicBezTo>
                  <a:pt x="3303" y="59"/>
                  <a:pt x="3288" y="49"/>
                  <a:pt x="3277" y="36"/>
                </a:cubicBezTo>
                <a:cubicBezTo>
                  <a:pt x="3269" y="26"/>
                  <a:pt x="3281" y="19"/>
                  <a:pt x="3286" y="20"/>
                </a:cubicBezTo>
                <a:cubicBezTo>
                  <a:pt x="3293" y="21"/>
                  <a:pt x="3296" y="26"/>
                  <a:pt x="3312" y="29"/>
                </a:cubicBezTo>
                <a:cubicBezTo>
                  <a:pt x="3348" y="34"/>
                  <a:pt x="3382" y="9"/>
                  <a:pt x="3433" y="26"/>
                </a:cubicBezTo>
                <a:cubicBezTo>
                  <a:pt x="3442" y="30"/>
                  <a:pt x="3475" y="44"/>
                  <a:pt x="3469" y="58"/>
                </a:cubicBezTo>
                <a:cubicBezTo>
                  <a:pt x="3468" y="60"/>
                  <a:pt x="3455" y="73"/>
                  <a:pt x="3452" y="76"/>
                </a:cubicBezTo>
                <a:cubicBezTo>
                  <a:pt x="3447" y="81"/>
                  <a:pt x="3440" y="90"/>
                  <a:pt x="3432" y="88"/>
                </a:cubicBezTo>
                <a:close/>
                <a:moveTo>
                  <a:pt x="3681" y="115"/>
                </a:moveTo>
                <a:cubicBezTo>
                  <a:pt x="3697" y="113"/>
                  <a:pt x="3711" y="99"/>
                  <a:pt x="3711" y="84"/>
                </a:cubicBezTo>
                <a:lnTo>
                  <a:pt x="3711" y="81"/>
                </a:lnTo>
                <a:cubicBezTo>
                  <a:pt x="3711" y="71"/>
                  <a:pt x="3704" y="63"/>
                  <a:pt x="3693" y="63"/>
                </a:cubicBezTo>
                <a:lnTo>
                  <a:pt x="3692" y="62"/>
                </a:lnTo>
                <a:lnTo>
                  <a:pt x="3683" y="64"/>
                </a:lnTo>
                <a:cubicBezTo>
                  <a:pt x="3684" y="67"/>
                  <a:pt x="3687" y="70"/>
                  <a:pt x="3687" y="73"/>
                </a:cubicBezTo>
                <a:cubicBezTo>
                  <a:pt x="3687" y="89"/>
                  <a:pt x="3660" y="81"/>
                  <a:pt x="3652" y="72"/>
                </a:cubicBezTo>
                <a:cubicBezTo>
                  <a:pt x="3640" y="56"/>
                  <a:pt x="3661" y="48"/>
                  <a:pt x="3675" y="48"/>
                </a:cubicBezTo>
                <a:lnTo>
                  <a:pt x="3677" y="48"/>
                </a:lnTo>
                <a:cubicBezTo>
                  <a:pt x="3708" y="48"/>
                  <a:pt x="3748" y="71"/>
                  <a:pt x="3748" y="105"/>
                </a:cubicBezTo>
                <a:lnTo>
                  <a:pt x="3748" y="106"/>
                </a:lnTo>
                <a:cubicBezTo>
                  <a:pt x="3748" y="136"/>
                  <a:pt x="3731" y="143"/>
                  <a:pt x="3707" y="151"/>
                </a:cubicBezTo>
                <a:lnTo>
                  <a:pt x="3681" y="115"/>
                </a:lnTo>
                <a:close/>
                <a:moveTo>
                  <a:pt x="3856" y="66"/>
                </a:moveTo>
                <a:cubicBezTo>
                  <a:pt x="3844" y="65"/>
                  <a:pt x="3830" y="66"/>
                  <a:pt x="3830" y="82"/>
                </a:cubicBezTo>
                <a:lnTo>
                  <a:pt x="3830" y="89"/>
                </a:lnTo>
                <a:cubicBezTo>
                  <a:pt x="3830" y="108"/>
                  <a:pt x="3848" y="112"/>
                  <a:pt x="3858" y="119"/>
                </a:cubicBezTo>
                <a:lnTo>
                  <a:pt x="3832" y="152"/>
                </a:lnTo>
                <a:cubicBezTo>
                  <a:pt x="3807" y="144"/>
                  <a:pt x="3792" y="138"/>
                  <a:pt x="3792" y="107"/>
                </a:cubicBezTo>
                <a:cubicBezTo>
                  <a:pt x="3792" y="86"/>
                  <a:pt x="3809" y="67"/>
                  <a:pt x="3828" y="59"/>
                </a:cubicBezTo>
                <a:cubicBezTo>
                  <a:pt x="3843" y="53"/>
                  <a:pt x="3885" y="41"/>
                  <a:pt x="3892" y="62"/>
                </a:cubicBezTo>
                <a:cubicBezTo>
                  <a:pt x="3895" y="73"/>
                  <a:pt x="3881" y="82"/>
                  <a:pt x="3873" y="84"/>
                </a:cubicBezTo>
                <a:cubicBezTo>
                  <a:pt x="3868" y="85"/>
                  <a:pt x="3859" y="85"/>
                  <a:pt x="3856" y="82"/>
                </a:cubicBezTo>
                <a:cubicBezTo>
                  <a:pt x="3850" y="76"/>
                  <a:pt x="3856" y="72"/>
                  <a:pt x="3856" y="66"/>
                </a:cubicBezTo>
                <a:close/>
                <a:moveTo>
                  <a:pt x="3552" y="51"/>
                </a:moveTo>
                <a:cubicBezTo>
                  <a:pt x="3565" y="44"/>
                  <a:pt x="3593" y="56"/>
                  <a:pt x="3606" y="65"/>
                </a:cubicBezTo>
                <a:cubicBezTo>
                  <a:pt x="3619" y="74"/>
                  <a:pt x="3634" y="88"/>
                  <a:pt x="3644" y="101"/>
                </a:cubicBezTo>
                <a:cubicBezTo>
                  <a:pt x="3655" y="114"/>
                  <a:pt x="3663" y="133"/>
                  <a:pt x="3674" y="146"/>
                </a:cubicBezTo>
                <a:cubicBezTo>
                  <a:pt x="3679" y="153"/>
                  <a:pt x="3684" y="158"/>
                  <a:pt x="3691" y="165"/>
                </a:cubicBezTo>
                <a:cubicBezTo>
                  <a:pt x="3698" y="173"/>
                  <a:pt x="3709" y="177"/>
                  <a:pt x="3712" y="180"/>
                </a:cubicBezTo>
                <a:cubicBezTo>
                  <a:pt x="3682" y="187"/>
                  <a:pt x="3646" y="138"/>
                  <a:pt x="3633" y="115"/>
                </a:cubicBezTo>
                <a:cubicBezTo>
                  <a:pt x="3611" y="77"/>
                  <a:pt x="3594" y="60"/>
                  <a:pt x="3552" y="51"/>
                </a:cubicBezTo>
                <a:close/>
                <a:moveTo>
                  <a:pt x="3988" y="51"/>
                </a:moveTo>
                <a:cubicBezTo>
                  <a:pt x="3909" y="51"/>
                  <a:pt x="3893" y="189"/>
                  <a:pt x="3826" y="180"/>
                </a:cubicBezTo>
                <a:cubicBezTo>
                  <a:pt x="3828" y="179"/>
                  <a:pt x="3842" y="170"/>
                  <a:pt x="3848" y="166"/>
                </a:cubicBezTo>
                <a:cubicBezTo>
                  <a:pt x="3853" y="162"/>
                  <a:pt x="3861" y="151"/>
                  <a:pt x="3865" y="146"/>
                </a:cubicBezTo>
                <a:cubicBezTo>
                  <a:pt x="3875" y="132"/>
                  <a:pt x="3884" y="115"/>
                  <a:pt x="3895" y="101"/>
                </a:cubicBezTo>
                <a:cubicBezTo>
                  <a:pt x="3906" y="85"/>
                  <a:pt x="3918" y="77"/>
                  <a:pt x="3933" y="65"/>
                </a:cubicBezTo>
                <a:cubicBezTo>
                  <a:pt x="3944" y="56"/>
                  <a:pt x="3976" y="43"/>
                  <a:pt x="3988" y="51"/>
                </a:cubicBezTo>
                <a:close/>
                <a:moveTo>
                  <a:pt x="3731" y="212"/>
                </a:moveTo>
                <a:lnTo>
                  <a:pt x="3732" y="207"/>
                </a:lnTo>
                <a:cubicBezTo>
                  <a:pt x="3739" y="204"/>
                  <a:pt x="3745" y="207"/>
                  <a:pt x="3753" y="201"/>
                </a:cubicBezTo>
                <a:cubicBezTo>
                  <a:pt x="3757" y="198"/>
                  <a:pt x="3761" y="189"/>
                  <a:pt x="3764" y="184"/>
                </a:cubicBezTo>
                <a:cubicBezTo>
                  <a:pt x="3772" y="183"/>
                  <a:pt x="3776" y="192"/>
                  <a:pt x="3781" y="197"/>
                </a:cubicBezTo>
                <a:cubicBezTo>
                  <a:pt x="3786" y="202"/>
                  <a:pt x="3796" y="208"/>
                  <a:pt x="3797" y="213"/>
                </a:cubicBezTo>
                <a:cubicBezTo>
                  <a:pt x="3796" y="225"/>
                  <a:pt x="3776" y="238"/>
                  <a:pt x="3764" y="238"/>
                </a:cubicBezTo>
                <a:cubicBezTo>
                  <a:pt x="3753" y="238"/>
                  <a:pt x="3736" y="222"/>
                  <a:pt x="3731" y="212"/>
                </a:cubicBezTo>
                <a:close/>
                <a:moveTo>
                  <a:pt x="3730" y="211"/>
                </a:moveTo>
                <a:cubicBezTo>
                  <a:pt x="3729" y="210"/>
                  <a:pt x="3731" y="207"/>
                  <a:pt x="3730" y="210"/>
                </a:cubicBezTo>
                <a:cubicBezTo>
                  <a:pt x="3730" y="210"/>
                  <a:pt x="3730" y="210"/>
                  <a:pt x="3730" y="210"/>
                </a:cubicBezTo>
                <a:cubicBezTo>
                  <a:pt x="3730" y="210"/>
                  <a:pt x="3730" y="211"/>
                  <a:pt x="3730" y="2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3738" y="2552700"/>
            <a:ext cx="45831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1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厌食的诊断要点</a:t>
            </a:r>
            <a:endParaRPr lang="zh-CN" altLang="en-US" sz="4800" b="1" spc="1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442075" y="5961063"/>
            <a:ext cx="4575175" cy="0"/>
          </a:xfrm>
          <a:prstGeom prst="line">
            <a:avLst/>
          </a:prstGeom>
          <a:ln w="6350">
            <a:solidFill>
              <a:srgbClr val="AF251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443663" y="8470900"/>
            <a:ext cx="4649787" cy="0"/>
          </a:xfrm>
          <a:prstGeom prst="line">
            <a:avLst/>
          </a:prstGeom>
          <a:ln w="6350">
            <a:solidFill>
              <a:srgbClr val="4D494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矩形 1"/>
          <p:cNvSpPr>
            <a:spLocks noChangeArrowheads="1"/>
          </p:cNvSpPr>
          <p:nvPr/>
        </p:nvSpPr>
        <p:spPr bwMode="auto">
          <a:xfrm>
            <a:off x="6443663" y="6310313"/>
            <a:ext cx="1196181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发病：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多见于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～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6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岁小儿，起病多较缓慢，病程较长，一般连续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个月以上；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just"/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主症：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食欲不振，厌恶进食，食量明显少于同龄正常儿童，甚至不食。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7894" name="矩形 3"/>
          <p:cNvSpPr>
            <a:spLocks noChangeArrowheads="1"/>
          </p:cNvSpPr>
          <p:nvPr/>
        </p:nvSpPr>
        <p:spPr bwMode="auto">
          <a:xfrm>
            <a:off x="6442075" y="8805863"/>
            <a:ext cx="1303496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面色少华，形体消瘦，但精神尚好，活动如常。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895" name="矩形 4"/>
          <p:cNvSpPr>
            <a:spLocks noChangeArrowheads="1"/>
          </p:cNvSpPr>
          <p:nvPr/>
        </p:nvSpPr>
        <p:spPr bwMode="auto">
          <a:xfrm>
            <a:off x="6443663" y="5307013"/>
            <a:ext cx="70723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发病与主症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896" name="矩形 5"/>
          <p:cNvSpPr>
            <a:spLocks noChangeArrowheads="1"/>
          </p:cNvSpPr>
          <p:nvPr/>
        </p:nvSpPr>
        <p:spPr bwMode="auto">
          <a:xfrm>
            <a:off x="6443663" y="7766050"/>
            <a:ext cx="70723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体征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443663" y="11004550"/>
            <a:ext cx="4649787" cy="0"/>
          </a:xfrm>
          <a:prstGeom prst="line">
            <a:avLst/>
          </a:prstGeom>
          <a:ln w="6350">
            <a:solidFill>
              <a:srgbClr val="4D494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矩形 8"/>
          <p:cNvSpPr>
            <a:spLocks noChangeArrowheads="1"/>
          </p:cNvSpPr>
          <p:nvPr/>
        </p:nvSpPr>
        <p:spPr bwMode="auto">
          <a:xfrm>
            <a:off x="6442075" y="11365865"/>
            <a:ext cx="70723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微量锌元素含量的检测等。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899" name="矩形 9"/>
          <p:cNvSpPr>
            <a:spLocks noChangeArrowheads="1"/>
          </p:cNvSpPr>
          <p:nvPr/>
        </p:nvSpPr>
        <p:spPr bwMode="auto">
          <a:xfrm>
            <a:off x="6443663" y="10299700"/>
            <a:ext cx="7072312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辅助检查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6375400" y="3706813"/>
            <a:ext cx="11626850" cy="411162"/>
          </a:xfrm>
          <a:custGeom>
            <a:avLst/>
            <a:gdLst>
              <a:gd name="T0" fmla="*/ 0 w 7545"/>
              <a:gd name="T1" fmla="*/ 31 h 253"/>
              <a:gd name="T2" fmla="*/ 3260 w 7545"/>
              <a:gd name="T3" fmla="*/ 40 h 253"/>
              <a:gd name="T4" fmla="*/ 3388 w 7545"/>
              <a:gd name="T5" fmla="*/ 84 h 253"/>
              <a:gd name="T6" fmla="*/ 3450 w 7545"/>
              <a:gd name="T7" fmla="*/ 97 h 253"/>
              <a:gd name="T8" fmla="*/ 3549 w 7545"/>
              <a:gd name="T9" fmla="*/ 134 h 253"/>
              <a:gd name="T10" fmla="*/ 3711 w 7545"/>
              <a:gd name="T11" fmla="*/ 212 h 253"/>
              <a:gd name="T12" fmla="*/ 3799 w 7545"/>
              <a:gd name="T13" fmla="*/ 239 h 253"/>
              <a:gd name="T14" fmla="*/ 3908 w 7545"/>
              <a:gd name="T15" fmla="*/ 175 h 253"/>
              <a:gd name="T16" fmla="*/ 3980 w 7545"/>
              <a:gd name="T17" fmla="*/ 133 h 253"/>
              <a:gd name="T18" fmla="*/ 4067 w 7545"/>
              <a:gd name="T19" fmla="*/ 130 h 253"/>
              <a:gd name="T20" fmla="*/ 4099 w 7545"/>
              <a:gd name="T21" fmla="*/ 108 h 253"/>
              <a:gd name="T22" fmla="*/ 4203 w 7545"/>
              <a:gd name="T23" fmla="*/ 76 h 253"/>
              <a:gd name="T24" fmla="*/ 4293 w 7545"/>
              <a:gd name="T25" fmla="*/ 31 h 253"/>
              <a:gd name="T26" fmla="*/ 4300 w 7545"/>
              <a:gd name="T27" fmla="*/ 8 h 253"/>
              <a:gd name="T28" fmla="*/ 4226 w 7545"/>
              <a:gd name="T29" fmla="*/ 9 h 253"/>
              <a:gd name="T30" fmla="*/ 4058 w 7545"/>
              <a:gd name="T31" fmla="*/ 37 h 253"/>
              <a:gd name="T32" fmla="*/ 3900 w 7545"/>
              <a:gd name="T33" fmla="*/ 23 h 253"/>
              <a:gd name="T34" fmla="*/ 3748 w 7545"/>
              <a:gd name="T35" fmla="*/ 13 h 253"/>
              <a:gd name="T36" fmla="*/ 3590 w 7545"/>
              <a:gd name="T37" fmla="*/ 26 h 253"/>
              <a:gd name="T38" fmla="*/ 3471 w 7545"/>
              <a:gd name="T39" fmla="*/ 29 h 253"/>
              <a:gd name="T40" fmla="*/ 3299 w 7545"/>
              <a:gd name="T41" fmla="*/ 5 h 253"/>
              <a:gd name="T42" fmla="*/ 3528 w 7545"/>
              <a:gd name="T43" fmla="*/ 126 h 253"/>
              <a:gd name="T44" fmla="*/ 3561 w 7545"/>
              <a:gd name="T45" fmla="*/ 39 h 253"/>
              <a:gd name="T46" fmla="*/ 3630 w 7545"/>
              <a:gd name="T47" fmla="*/ 57 h 253"/>
              <a:gd name="T48" fmla="*/ 3771 w 7545"/>
              <a:gd name="T49" fmla="*/ 52 h 253"/>
              <a:gd name="T50" fmla="*/ 3884 w 7545"/>
              <a:gd name="T51" fmla="*/ 30 h 253"/>
              <a:gd name="T52" fmla="*/ 3983 w 7545"/>
              <a:gd name="T53" fmla="*/ 38 h 253"/>
              <a:gd name="T54" fmla="*/ 4014 w 7545"/>
              <a:gd name="T55" fmla="*/ 80 h 253"/>
              <a:gd name="T56" fmla="*/ 3913 w 7545"/>
              <a:gd name="T57" fmla="*/ 141 h 253"/>
              <a:gd name="T58" fmla="*/ 3814 w 7545"/>
              <a:gd name="T59" fmla="*/ 166 h 253"/>
              <a:gd name="T60" fmla="*/ 3723 w 7545"/>
              <a:gd name="T61" fmla="*/ 166 h 253"/>
              <a:gd name="T62" fmla="*/ 3664 w 7545"/>
              <a:gd name="T63" fmla="*/ 180 h 253"/>
              <a:gd name="T64" fmla="*/ 3528 w 7545"/>
              <a:gd name="T65" fmla="*/ 126 h 253"/>
              <a:gd name="T66" fmla="*/ 4163 w 7545"/>
              <a:gd name="T67" fmla="*/ 66 h 253"/>
              <a:gd name="T68" fmla="*/ 4095 w 7545"/>
              <a:gd name="T69" fmla="*/ 30 h 253"/>
              <a:gd name="T70" fmla="*/ 4263 w 7545"/>
              <a:gd name="T71" fmla="*/ 29 h 253"/>
              <a:gd name="T72" fmla="*/ 3320 w 7545"/>
              <a:gd name="T73" fmla="*/ 62 h 253"/>
              <a:gd name="T74" fmla="*/ 3312 w 7545"/>
              <a:gd name="T75" fmla="*/ 29 h 253"/>
              <a:gd name="T76" fmla="*/ 3452 w 7545"/>
              <a:gd name="T77" fmla="*/ 76 h 253"/>
              <a:gd name="T78" fmla="*/ 3711 w 7545"/>
              <a:gd name="T79" fmla="*/ 84 h 253"/>
              <a:gd name="T80" fmla="*/ 3692 w 7545"/>
              <a:gd name="T81" fmla="*/ 62 h 253"/>
              <a:gd name="T82" fmla="*/ 3652 w 7545"/>
              <a:gd name="T83" fmla="*/ 72 h 253"/>
              <a:gd name="T84" fmla="*/ 3748 w 7545"/>
              <a:gd name="T85" fmla="*/ 105 h 253"/>
              <a:gd name="T86" fmla="*/ 3681 w 7545"/>
              <a:gd name="T87" fmla="*/ 115 h 253"/>
              <a:gd name="T88" fmla="*/ 3830 w 7545"/>
              <a:gd name="T89" fmla="*/ 89 h 253"/>
              <a:gd name="T90" fmla="*/ 3792 w 7545"/>
              <a:gd name="T91" fmla="*/ 107 h 253"/>
              <a:gd name="T92" fmla="*/ 3873 w 7545"/>
              <a:gd name="T93" fmla="*/ 84 h 253"/>
              <a:gd name="T94" fmla="*/ 3552 w 7545"/>
              <a:gd name="T95" fmla="*/ 51 h 253"/>
              <a:gd name="T96" fmla="*/ 3674 w 7545"/>
              <a:gd name="T97" fmla="*/ 146 h 253"/>
              <a:gd name="T98" fmla="*/ 3633 w 7545"/>
              <a:gd name="T99" fmla="*/ 115 h 253"/>
              <a:gd name="T100" fmla="*/ 3826 w 7545"/>
              <a:gd name="T101" fmla="*/ 180 h 253"/>
              <a:gd name="T102" fmla="*/ 3895 w 7545"/>
              <a:gd name="T103" fmla="*/ 101 h 253"/>
              <a:gd name="T104" fmla="*/ 3731 w 7545"/>
              <a:gd name="T105" fmla="*/ 212 h 253"/>
              <a:gd name="T106" fmla="*/ 3764 w 7545"/>
              <a:gd name="T107" fmla="*/ 184 h 253"/>
              <a:gd name="T108" fmla="*/ 3764 w 7545"/>
              <a:gd name="T109" fmla="*/ 238 h 253"/>
              <a:gd name="T110" fmla="*/ 3730 w 7545"/>
              <a:gd name="T111" fmla="*/ 2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45" h="253">
                <a:moveTo>
                  <a:pt x="3254" y="8"/>
                </a:moveTo>
                <a:lnTo>
                  <a:pt x="0" y="8"/>
                </a:lnTo>
                <a:lnTo>
                  <a:pt x="0" y="31"/>
                </a:lnTo>
                <a:lnTo>
                  <a:pt x="3254" y="31"/>
                </a:lnTo>
                <a:lnTo>
                  <a:pt x="3254" y="33"/>
                </a:lnTo>
                <a:cubicBezTo>
                  <a:pt x="3255" y="35"/>
                  <a:pt x="3257" y="37"/>
                  <a:pt x="3260" y="40"/>
                </a:cubicBezTo>
                <a:cubicBezTo>
                  <a:pt x="3264" y="46"/>
                  <a:pt x="3271" y="53"/>
                  <a:pt x="3277" y="57"/>
                </a:cubicBezTo>
                <a:cubicBezTo>
                  <a:pt x="3292" y="68"/>
                  <a:pt x="3309" y="73"/>
                  <a:pt x="3327" y="76"/>
                </a:cubicBezTo>
                <a:cubicBezTo>
                  <a:pt x="3347" y="80"/>
                  <a:pt x="3368" y="80"/>
                  <a:pt x="3388" y="84"/>
                </a:cubicBezTo>
                <a:cubicBezTo>
                  <a:pt x="3396" y="86"/>
                  <a:pt x="3405" y="89"/>
                  <a:pt x="3413" y="94"/>
                </a:cubicBezTo>
                <a:cubicBezTo>
                  <a:pt x="3420" y="98"/>
                  <a:pt x="3427" y="108"/>
                  <a:pt x="3431" y="110"/>
                </a:cubicBezTo>
                <a:cubicBezTo>
                  <a:pt x="3437" y="108"/>
                  <a:pt x="3445" y="96"/>
                  <a:pt x="3450" y="97"/>
                </a:cubicBezTo>
                <a:cubicBezTo>
                  <a:pt x="3454" y="103"/>
                  <a:pt x="3454" y="123"/>
                  <a:pt x="3465" y="131"/>
                </a:cubicBezTo>
                <a:cubicBezTo>
                  <a:pt x="3480" y="141"/>
                  <a:pt x="3488" y="142"/>
                  <a:pt x="3506" y="142"/>
                </a:cubicBezTo>
                <a:cubicBezTo>
                  <a:pt x="3521" y="142"/>
                  <a:pt x="3537" y="143"/>
                  <a:pt x="3549" y="134"/>
                </a:cubicBezTo>
                <a:cubicBezTo>
                  <a:pt x="3568" y="120"/>
                  <a:pt x="3553" y="102"/>
                  <a:pt x="3573" y="106"/>
                </a:cubicBezTo>
                <a:cubicBezTo>
                  <a:pt x="3576" y="108"/>
                  <a:pt x="3614" y="165"/>
                  <a:pt x="3624" y="177"/>
                </a:cubicBezTo>
                <a:cubicBezTo>
                  <a:pt x="3657" y="215"/>
                  <a:pt x="3668" y="205"/>
                  <a:pt x="3711" y="212"/>
                </a:cubicBezTo>
                <a:cubicBezTo>
                  <a:pt x="3717" y="217"/>
                  <a:pt x="3720" y="230"/>
                  <a:pt x="3732" y="239"/>
                </a:cubicBezTo>
                <a:cubicBezTo>
                  <a:pt x="3742" y="247"/>
                  <a:pt x="3751" y="252"/>
                  <a:pt x="3765" y="253"/>
                </a:cubicBezTo>
                <a:cubicBezTo>
                  <a:pt x="3776" y="253"/>
                  <a:pt x="3791" y="247"/>
                  <a:pt x="3799" y="239"/>
                </a:cubicBezTo>
                <a:cubicBezTo>
                  <a:pt x="3809" y="229"/>
                  <a:pt x="3813" y="218"/>
                  <a:pt x="3819" y="212"/>
                </a:cubicBezTo>
                <a:cubicBezTo>
                  <a:pt x="3836" y="208"/>
                  <a:pt x="3854" y="212"/>
                  <a:pt x="3873" y="204"/>
                </a:cubicBezTo>
                <a:cubicBezTo>
                  <a:pt x="3885" y="199"/>
                  <a:pt x="3899" y="185"/>
                  <a:pt x="3908" y="175"/>
                </a:cubicBezTo>
                <a:cubicBezTo>
                  <a:pt x="3918" y="163"/>
                  <a:pt x="3926" y="152"/>
                  <a:pt x="3935" y="139"/>
                </a:cubicBezTo>
                <a:cubicBezTo>
                  <a:pt x="3943" y="128"/>
                  <a:pt x="3951" y="106"/>
                  <a:pt x="3965" y="105"/>
                </a:cubicBezTo>
                <a:cubicBezTo>
                  <a:pt x="3976" y="114"/>
                  <a:pt x="3964" y="118"/>
                  <a:pt x="3980" y="133"/>
                </a:cubicBezTo>
                <a:cubicBezTo>
                  <a:pt x="3989" y="141"/>
                  <a:pt x="4002" y="142"/>
                  <a:pt x="4014" y="142"/>
                </a:cubicBezTo>
                <a:lnTo>
                  <a:pt x="4033" y="142"/>
                </a:lnTo>
                <a:cubicBezTo>
                  <a:pt x="4045" y="142"/>
                  <a:pt x="4058" y="137"/>
                  <a:pt x="4067" y="130"/>
                </a:cubicBezTo>
                <a:cubicBezTo>
                  <a:pt x="4073" y="125"/>
                  <a:pt x="4080" y="105"/>
                  <a:pt x="4079" y="98"/>
                </a:cubicBezTo>
                <a:lnTo>
                  <a:pt x="4082" y="96"/>
                </a:lnTo>
                <a:lnTo>
                  <a:pt x="4099" y="108"/>
                </a:lnTo>
                <a:cubicBezTo>
                  <a:pt x="4102" y="107"/>
                  <a:pt x="4112" y="97"/>
                  <a:pt x="4118" y="94"/>
                </a:cubicBezTo>
                <a:cubicBezTo>
                  <a:pt x="4125" y="89"/>
                  <a:pt x="4133" y="86"/>
                  <a:pt x="4142" y="84"/>
                </a:cubicBezTo>
                <a:cubicBezTo>
                  <a:pt x="4161" y="79"/>
                  <a:pt x="4184" y="77"/>
                  <a:pt x="4203" y="76"/>
                </a:cubicBezTo>
                <a:cubicBezTo>
                  <a:pt x="4219" y="76"/>
                  <a:pt x="4244" y="70"/>
                  <a:pt x="4258" y="63"/>
                </a:cubicBezTo>
                <a:cubicBezTo>
                  <a:pt x="4268" y="58"/>
                  <a:pt x="4269" y="56"/>
                  <a:pt x="4278" y="49"/>
                </a:cubicBezTo>
                <a:cubicBezTo>
                  <a:pt x="4283" y="44"/>
                  <a:pt x="4290" y="35"/>
                  <a:pt x="4293" y="31"/>
                </a:cubicBezTo>
                <a:lnTo>
                  <a:pt x="7545" y="31"/>
                </a:lnTo>
                <a:lnTo>
                  <a:pt x="7545" y="8"/>
                </a:lnTo>
                <a:lnTo>
                  <a:pt x="4300" y="8"/>
                </a:lnTo>
                <a:lnTo>
                  <a:pt x="4300" y="3"/>
                </a:lnTo>
                <a:cubicBezTo>
                  <a:pt x="4291" y="3"/>
                  <a:pt x="4282" y="3"/>
                  <a:pt x="4273" y="3"/>
                </a:cubicBezTo>
                <a:cubicBezTo>
                  <a:pt x="4250" y="3"/>
                  <a:pt x="4247" y="1"/>
                  <a:pt x="4226" y="9"/>
                </a:cubicBezTo>
                <a:cubicBezTo>
                  <a:pt x="4212" y="14"/>
                  <a:pt x="4193" y="11"/>
                  <a:pt x="4179" y="9"/>
                </a:cubicBezTo>
                <a:cubicBezTo>
                  <a:pt x="4146" y="3"/>
                  <a:pt x="4121" y="3"/>
                  <a:pt x="4090" y="16"/>
                </a:cubicBezTo>
                <a:cubicBezTo>
                  <a:pt x="4079" y="21"/>
                  <a:pt x="4066" y="29"/>
                  <a:pt x="4058" y="37"/>
                </a:cubicBezTo>
                <a:cubicBezTo>
                  <a:pt x="4047" y="48"/>
                  <a:pt x="4038" y="36"/>
                  <a:pt x="4024" y="31"/>
                </a:cubicBezTo>
                <a:cubicBezTo>
                  <a:pt x="3998" y="22"/>
                  <a:pt x="3958" y="19"/>
                  <a:pt x="3933" y="29"/>
                </a:cubicBezTo>
                <a:cubicBezTo>
                  <a:pt x="3908" y="39"/>
                  <a:pt x="3921" y="37"/>
                  <a:pt x="3900" y="23"/>
                </a:cubicBezTo>
                <a:cubicBezTo>
                  <a:pt x="3889" y="16"/>
                  <a:pt x="3878" y="10"/>
                  <a:pt x="3865" y="7"/>
                </a:cubicBezTo>
                <a:cubicBezTo>
                  <a:pt x="3841" y="0"/>
                  <a:pt x="3799" y="3"/>
                  <a:pt x="3779" y="19"/>
                </a:cubicBezTo>
                <a:cubicBezTo>
                  <a:pt x="3763" y="32"/>
                  <a:pt x="3765" y="21"/>
                  <a:pt x="3748" y="13"/>
                </a:cubicBezTo>
                <a:cubicBezTo>
                  <a:pt x="3733" y="7"/>
                  <a:pt x="3720" y="4"/>
                  <a:pt x="3704" y="3"/>
                </a:cubicBezTo>
                <a:cubicBezTo>
                  <a:pt x="3675" y="2"/>
                  <a:pt x="3649" y="13"/>
                  <a:pt x="3627" y="31"/>
                </a:cubicBezTo>
                <a:cubicBezTo>
                  <a:pt x="3618" y="39"/>
                  <a:pt x="3604" y="29"/>
                  <a:pt x="3590" y="26"/>
                </a:cubicBezTo>
                <a:cubicBezTo>
                  <a:pt x="3575" y="22"/>
                  <a:pt x="3558" y="22"/>
                  <a:pt x="3542" y="25"/>
                </a:cubicBezTo>
                <a:cubicBezTo>
                  <a:pt x="3531" y="26"/>
                  <a:pt x="3511" y="31"/>
                  <a:pt x="3501" y="36"/>
                </a:cubicBezTo>
                <a:cubicBezTo>
                  <a:pt x="3480" y="48"/>
                  <a:pt x="3488" y="41"/>
                  <a:pt x="3471" y="29"/>
                </a:cubicBezTo>
                <a:cubicBezTo>
                  <a:pt x="3446" y="13"/>
                  <a:pt x="3421" y="4"/>
                  <a:pt x="3391" y="5"/>
                </a:cubicBezTo>
                <a:cubicBezTo>
                  <a:pt x="3375" y="6"/>
                  <a:pt x="3360" y="9"/>
                  <a:pt x="3344" y="11"/>
                </a:cubicBezTo>
                <a:cubicBezTo>
                  <a:pt x="3321" y="13"/>
                  <a:pt x="3320" y="11"/>
                  <a:pt x="3299" y="5"/>
                </a:cubicBezTo>
                <a:cubicBezTo>
                  <a:pt x="3294" y="3"/>
                  <a:pt x="3277" y="2"/>
                  <a:pt x="3254" y="2"/>
                </a:cubicBezTo>
                <a:lnTo>
                  <a:pt x="3254" y="8"/>
                </a:lnTo>
                <a:close/>
                <a:moveTo>
                  <a:pt x="3528" y="126"/>
                </a:moveTo>
                <a:lnTo>
                  <a:pt x="3518" y="126"/>
                </a:lnTo>
                <a:cubicBezTo>
                  <a:pt x="3497" y="126"/>
                  <a:pt x="3483" y="121"/>
                  <a:pt x="3483" y="97"/>
                </a:cubicBezTo>
                <a:cubicBezTo>
                  <a:pt x="3483" y="59"/>
                  <a:pt x="3528" y="39"/>
                  <a:pt x="3561" y="39"/>
                </a:cubicBezTo>
                <a:lnTo>
                  <a:pt x="3573" y="39"/>
                </a:lnTo>
                <a:cubicBezTo>
                  <a:pt x="3586" y="39"/>
                  <a:pt x="3593" y="41"/>
                  <a:pt x="3604" y="45"/>
                </a:cubicBezTo>
                <a:cubicBezTo>
                  <a:pt x="3614" y="48"/>
                  <a:pt x="3623" y="55"/>
                  <a:pt x="3630" y="57"/>
                </a:cubicBezTo>
                <a:cubicBezTo>
                  <a:pt x="3646" y="34"/>
                  <a:pt x="3659" y="17"/>
                  <a:pt x="3693" y="17"/>
                </a:cubicBezTo>
                <a:lnTo>
                  <a:pt x="3705" y="17"/>
                </a:lnTo>
                <a:cubicBezTo>
                  <a:pt x="3733" y="17"/>
                  <a:pt x="3754" y="32"/>
                  <a:pt x="3771" y="52"/>
                </a:cubicBezTo>
                <a:cubicBezTo>
                  <a:pt x="3789" y="32"/>
                  <a:pt x="3811" y="19"/>
                  <a:pt x="3839" y="19"/>
                </a:cubicBezTo>
                <a:lnTo>
                  <a:pt x="3843" y="19"/>
                </a:lnTo>
                <a:cubicBezTo>
                  <a:pt x="3855" y="19"/>
                  <a:pt x="3874" y="23"/>
                  <a:pt x="3884" y="30"/>
                </a:cubicBezTo>
                <a:cubicBezTo>
                  <a:pt x="3901" y="41"/>
                  <a:pt x="3899" y="47"/>
                  <a:pt x="3909" y="58"/>
                </a:cubicBezTo>
                <a:cubicBezTo>
                  <a:pt x="3914" y="57"/>
                  <a:pt x="3931" y="46"/>
                  <a:pt x="3941" y="42"/>
                </a:cubicBezTo>
                <a:cubicBezTo>
                  <a:pt x="3955" y="38"/>
                  <a:pt x="3969" y="37"/>
                  <a:pt x="3983" y="38"/>
                </a:cubicBezTo>
                <a:cubicBezTo>
                  <a:pt x="4007" y="39"/>
                  <a:pt x="4035" y="48"/>
                  <a:pt x="4051" y="68"/>
                </a:cubicBezTo>
                <a:cubicBezTo>
                  <a:pt x="4068" y="91"/>
                  <a:pt x="4063" y="124"/>
                  <a:pt x="4028" y="125"/>
                </a:cubicBezTo>
                <a:cubicBezTo>
                  <a:pt x="3967" y="128"/>
                  <a:pt x="4009" y="100"/>
                  <a:pt x="4014" y="80"/>
                </a:cubicBezTo>
                <a:cubicBezTo>
                  <a:pt x="4018" y="62"/>
                  <a:pt x="3996" y="62"/>
                  <a:pt x="3985" y="65"/>
                </a:cubicBezTo>
                <a:cubicBezTo>
                  <a:pt x="3974" y="68"/>
                  <a:pt x="3964" y="77"/>
                  <a:pt x="3956" y="85"/>
                </a:cubicBezTo>
                <a:cubicBezTo>
                  <a:pt x="3938" y="103"/>
                  <a:pt x="3928" y="122"/>
                  <a:pt x="3913" y="141"/>
                </a:cubicBezTo>
                <a:cubicBezTo>
                  <a:pt x="3901" y="158"/>
                  <a:pt x="3883" y="180"/>
                  <a:pt x="3863" y="188"/>
                </a:cubicBezTo>
                <a:cubicBezTo>
                  <a:pt x="3843" y="196"/>
                  <a:pt x="3797" y="207"/>
                  <a:pt x="3800" y="172"/>
                </a:cubicBezTo>
                <a:cubicBezTo>
                  <a:pt x="3804" y="172"/>
                  <a:pt x="3813" y="170"/>
                  <a:pt x="3814" y="166"/>
                </a:cubicBezTo>
                <a:cubicBezTo>
                  <a:pt x="3795" y="166"/>
                  <a:pt x="3779" y="142"/>
                  <a:pt x="3769" y="130"/>
                </a:cubicBezTo>
                <a:cubicBezTo>
                  <a:pt x="3763" y="138"/>
                  <a:pt x="3760" y="144"/>
                  <a:pt x="3750" y="151"/>
                </a:cubicBezTo>
                <a:cubicBezTo>
                  <a:pt x="3740" y="159"/>
                  <a:pt x="3728" y="162"/>
                  <a:pt x="3723" y="166"/>
                </a:cubicBezTo>
                <a:lnTo>
                  <a:pt x="3743" y="173"/>
                </a:lnTo>
                <a:lnTo>
                  <a:pt x="3743" y="176"/>
                </a:lnTo>
                <a:cubicBezTo>
                  <a:pt x="3745" y="212"/>
                  <a:pt x="3682" y="194"/>
                  <a:pt x="3664" y="180"/>
                </a:cubicBezTo>
                <a:cubicBezTo>
                  <a:pt x="3644" y="165"/>
                  <a:pt x="3625" y="137"/>
                  <a:pt x="3611" y="116"/>
                </a:cubicBezTo>
                <a:cubicBezTo>
                  <a:pt x="3597" y="95"/>
                  <a:pt x="3574" y="65"/>
                  <a:pt x="3546" y="65"/>
                </a:cubicBezTo>
                <a:cubicBezTo>
                  <a:pt x="3492" y="65"/>
                  <a:pt x="3581" y="126"/>
                  <a:pt x="3528" y="126"/>
                </a:cubicBezTo>
                <a:close/>
                <a:moveTo>
                  <a:pt x="4263" y="29"/>
                </a:moveTo>
                <a:cubicBezTo>
                  <a:pt x="4260" y="42"/>
                  <a:pt x="4238" y="56"/>
                  <a:pt x="4225" y="60"/>
                </a:cubicBezTo>
                <a:cubicBezTo>
                  <a:pt x="4203" y="67"/>
                  <a:pt x="4185" y="63"/>
                  <a:pt x="4163" y="66"/>
                </a:cubicBezTo>
                <a:cubicBezTo>
                  <a:pt x="4143" y="69"/>
                  <a:pt x="4129" y="72"/>
                  <a:pt x="4112" y="84"/>
                </a:cubicBezTo>
                <a:cubicBezTo>
                  <a:pt x="4097" y="95"/>
                  <a:pt x="4084" y="75"/>
                  <a:pt x="4072" y="64"/>
                </a:cubicBezTo>
                <a:cubicBezTo>
                  <a:pt x="4057" y="48"/>
                  <a:pt x="4082" y="36"/>
                  <a:pt x="4095" y="30"/>
                </a:cubicBezTo>
                <a:cubicBezTo>
                  <a:pt x="4115" y="21"/>
                  <a:pt x="4132" y="20"/>
                  <a:pt x="4153" y="21"/>
                </a:cubicBezTo>
                <a:cubicBezTo>
                  <a:pt x="4174" y="22"/>
                  <a:pt x="4193" y="26"/>
                  <a:pt x="4214" y="29"/>
                </a:cubicBezTo>
                <a:cubicBezTo>
                  <a:pt x="4239" y="32"/>
                  <a:pt x="4253" y="9"/>
                  <a:pt x="4263" y="29"/>
                </a:cubicBezTo>
                <a:close/>
                <a:moveTo>
                  <a:pt x="3432" y="88"/>
                </a:moveTo>
                <a:cubicBezTo>
                  <a:pt x="3415" y="82"/>
                  <a:pt x="3409" y="72"/>
                  <a:pt x="3383" y="68"/>
                </a:cubicBezTo>
                <a:cubicBezTo>
                  <a:pt x="3362" y="64"/>
                  <a:pt x="3341" y="66"/>
                  <a:pt x="3320" y="62"/>
                </a:cubicBezTo>
                <a:cubicBezTo>
                  <a:pt x="3303" y="59"/>
                  <a:pt x="3288" y="49"/>
                  <a:pt x="3277" y="36"/>
                </a:cubicBezTo>
                <a:cubicBezTo>
                  <a:pt x="3269" y="26"/>
                  <a:pt x="3281" y="19"/>
                  <a:pt x="3286" y="20"/>
                </a:cubicBezTo>
                <a:cubicBezTo>
                  <a:pt x="3293" y="21"/>
                  <a:pt x="3296" y="26"/>
                  <a:pt x="3312" y="29"/>
                </a:cubicBezTo>
                <a:cubicBezTo>
                  <a:pt x="3348" y="34"/>
                  <a:pt x="3382" y="9"/>
                  <a:pt x="3433" y="26"/>
                </a:cubicBezTo>
                <a:cubicBezTo>
                  <a:pt x="3442" y="30"/>
                  <a:pt x="3475" y="44"/>
                  <a:pt x="3469" y="58"/>
                </a:cubicBezTo>
                <a:cubicBezTo>
                  <a:pt x="3468" y="60"/>
                  <a:pt x="3455" y="73"/>
                  <a:pt x="3452" y="76"/>
                </a:cubicBezTo>
                <a:cubicBezTo>
                  <a:pt x="3447" y="81"/>
                  <a:pt x="3440" y="90"/>
                  <a:pt x="3432" y="88"/>
                </a:cubicBezTo>
                <a:close/>
                <a:moveTo>
                  <a:pt x="3681" y="115"/>
                </a:moveTo>
                <a:cubicBezTo>
                  <a:pt x="3697" y="113"/>
                  <a:pt x="3711" y="99"/>
                  <a:pt x="3711" y="84"/>
                </a:cubicBezTo>
                <a:lnTo>
                  <a:pt x="3711" y="81"/>
                </a:lnTo>
                <a:cubicBezTo>
                  <a:pt x="3711" y="71"/>
                  <a:pt x="3704" y="63"/>
                  <a:pt x="3693" y="63"/>
                </a:cubicBezTo>
                <a:lnTo>
                  <a:pt x="3692" y="62"/>
                </a:lnTo>
                <a:lnTo>
                  <a:pt x="3683" y="64"/>
                </a:lnTo>
                <a:cubicBezTo>
                  <a:pt x="3684" y="67"/>
                  <a:pt x="3687" y="70"/>
                  <a:pt x="3687" y="73"/>
                </a:cubicBezTo>
                <a:cubicBezTo>
                  <a:pt x="3687" y="89"/>
                  <a:pt x="3660" y="81"/>
                  <a:pt x="3652" y="72"/>
                </a:cubicBezTo>
                <a:cubicBezTo>
                  <a:pt x="3640" y="56"/>
                  <a:pt x="3661" y="48"/>
                  <a:pt x="3675" y="48"/>
                </a:cubicBezTo>
                <a:lnTo>
                  <a:pt x="3677" y="48"/>
                </a:lnTo>
                <a:cubicBezTo>
                  <a:pt x="3708" y="48"/>
                  <a:pt x="3748" y="71"/>
                  <a:pt x="3748" y="105"/>
                </a:cubicBezTo>
                <a:lnTo>
                  <a:pt x="3748" y="106"/>
                </a:lnTo>
                <a:cubicBezTo>
                  <a:pt x="3748" y="136"/>
                  <a:pt x="3731" y="143"/>
                  <a:pt x="3707" y="151"/>
                </a:cubicBezTo>
                <a:lnTo>
                  <a:pt x="3681" y="115"/>
                </a:lnTo>
                <a:close/>
                <a:moveTo>
                  <a:pt x="3856" y="66"/>
                </a:moveTo>
                <a:cubicBezTo>
                  <a:pt x="3844" y="65"/>
                  <a:pt x="3830" y="66"/>
                  <a:pt x="3830" y="82"/>
                </a:cubicBezTo>
                <a:lnTo>
                  <a:pt x="3830" y="89"/>
                </a:lnTo>
                <a:cubicBezTo>
                  <a:pt x="3830" y="108"/>
                  <a:pt x="3848" y="112"/>
                  <a:pt x="3858" y="119"/>
                </a:cubicBezTo>
                <a:lnTo>
                  <a:pt x="3832" y="152"/>
                </a:lnTo>
                <a:cubicBezTo>
                  <a:pt x="3807" y="144"/>
                  <a:pt x="3792" y="138"/>
                  <a:pt x="3792" y="107"/>
                </a:cubicBezTo>
                <a:cubicBezTo>
                  <a:pt x="3792" y="86"/>
                  <a:pt x="3809" y="67"/>
                  <a:pt x="3828" y="59"/>
                </a:cubicBezTo>
                <a:cubicBezTo>
                  <a:pt x="3843" y="53"/>
                  <a:pt x="3885" y="41"/>
                  <a:pt x="3892" y="62"/>
                </a:cubicBezTo>
                <a:cubicBezTo>
                  <a:pt x="3895" y="73"/>
                  <a:pt x="3881" y="82"/>
                  <a:pt x="3873" y="84"/>
                </a:cubicBezTo>
                <a:cubicBezTo>
                  <a:pt x="3868" y="85"/>
                  <a:pt x="3859" y="85"/>
                  <a:pt x="3856" y="82"/>
                </a:cubicBezTo>
                <a:cubicBezTo>
                  <a:pt x="3850" y="76"/>
                  <a:pt x="3856" y="72"/>
                  <a:pt x="3856" y="66"/>
                </a:cubicBezTo>
                <a:close/>
                <a:moveTo>
                  <a:pt x="3552" y="51"/>
                </a:moveTo>
                <a:cubicBezTo>
                  <a:pt x="3565" y="44"/>
                  <a:pt x="3593" y="56"/>
                  <a:pt x="3606" y="65"/>
                </a:cubicBezTo>
                <a:cubicBezTo>
                  <a:pt x="3619" y="74"/>
                  <a:pt x="3634" y="88"/>
                  <a:pt x="3644" y="101"/>
                </a:cubicBezTo>
                <a:cubicBezTo>
                  <a:pt x="3655" y="114"/>
                  <a:pt x="3663" y="133"/>
                  <a:pt x="3674" y="146"/>
                </a:cubicBezTo>
                <a:cubicBezTo>
                  <a:pt x="3679" y="153"/>
                  <a:pt x="3684" y="158"/>
                  <a:pt x="3691" y="165"/>
                </a:cubicBezTo>
                <a:cubicBezTo>
                  <a:pt x="3698" y="173"/>
                  <a:pt x="3709" y="177"/>
                  <a:pt x="3712" y="180"/>
                </a:cubicBezTo>
                <a:cubicBezTo>
                  <a:pt x="3682" y="187"/>
                  <a:pt x="3646" y="138"/>
                  <a:pt x="3633" y="115"/>
                </a:cubicBezTo>
                <a:cubicBezTo>
                  <a:pt x="3611" y="77"/>
                  <a:pt x="3594" y="60"/>
                  <a:pt x="3552" y="51"/>
                </a:cubicBezTo>
                <a:close/>
                <a:moveTo>
                  <a:pt x="3988" y="51"/>
                </a:moveTo>
                <a:cubicBezTo>
                  <a:pt x="3909" y="51"/>
                  <a:pt x="3893" y="189"/>
                  <a:pt x="3826" y="180"/>
                </a:cubicBezTo>
                <a:cubicBezTo>
                  <a:pt x="3828" y="179"/>
                  <a:pt x="3842" y="170"/>
                  <a:pt x="3848" y="166"/>
                </a:cubicBezTo>
                <a:cubicBezTo>
                  <a:pt x="3853" y="162"/>
                  <a:pt x="3861" y="151"/>
                  <a:pt x="3865" y="146"/>
                </a:cubicBezTo>
                <a:cubicBezTo>
                  <a:pt x="3875" y="132"/>
                  <a:pt x="3884" y="115"/>
                  <a:pt x="3895" y="101"/>
                </a:cubicBezTo>
                <a:cubicBezTo>
                  <a:pt x="3906" y="85"/>
                  <a:pt x="3918" y="77"/>
                  <a:pt x="3933" y="65"/>
                </a:cubicBezTo>
                <a:cubicBezTo>
                  <a:pt x="3944" y="56"/>
                  <a:pt x="3976" y="43"/>
                  <a:pt x="3988" y="51"/>
                </a:cubicBezTo>
                <a:close/>
                <a:moveTo>
                  <a:pt x="3731" y="212"/>
                </a:moveTo>
                <a:lnTo>
                  <a:pt x="3732" y="207"/>
                </a:lnTo>
                <a:cubicBezTo>
                  <a:pt x="3739" y="204"/>
                  <a:pt x="3745" y="207"/>
                  <a:pt x="3753" y="201"/>
                </a:cubicBezTo>
                <a:cubicBezTo>
                  <a:pt x="3757" y="198"/>
                  <a:pt x="3761" y="189"/>
                  <a:pt x="3764" y="184"/>
                </a:cubicBezTo>
                <a:cubicBezTo>
                  <a:pt x="3772" y="183"/>
                  <a:pt x="3776" y="192"/>
                  <a:pt x="3781" y="197"/>
                </a:cubicBezTo>
                <a:cubicBezTo>
                  <a:pt x="3786" y="202"/>
                  <a:pt x="3796" y="208"/>
                  <a:pt x="3797" y="213"/>
                </a:cubicBezTo>
                <a:cubicBezTo>
                  <a:pt x="3796" y="225"/>
                  <a:pt x="3776" y="238"/>
                  <a:pt x="3764" y="238"/>
                </a:cubicBezTo>
                <a:cubicBezTo>
                  <a:pt x="3753" y="238"/>
                  <a:pt x="3736" y="222"/>
                  <a:pt x="3731" y="212"/>
                </a:cubicBezTo>
                <a:close/>
                <a:moveTo>
                  <a:pt x="3730" y="211"/>
                </a:moveTo>
                <a:cubicBezTo>
                  <a:pt x="3729" y="210"/>
                  <a:pt x="3731" y="207"/>
                  <a:pt x="3730" y="210"/>
                </a:cubicBezTo>
                <a:cubicBezTo>
                  <a:pt x="3730" y="210"/>
                  <a:pt x="3730" y="210"/>
                  <a:pt x="3730" y="210"/>
                </a:cubicBezTo>
                <a:cubicBezTo>
                  <a:pt x="3730" y="210"/>
                  <a:pt x="3730" y="211"/>
                  <a:pt x="3730" y="2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3738" y="2552700"/>
            <a:ext cx="45831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1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厌食的鉴别诊断</a:t>
            </a:r>
            <a:endParaRPr lang="zh-CN" altLang="en-US" sz="4800" b="1" spc="1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442075" y="5961063"/>
            <a:ext cx="4575175" cy="0"/>
          </a:xfrm>
          <a:prstGeom prst="line">
            <a:avLst/>
          </a:prstGeom>
          <a:ln w="6350">
            <a:solidFill>
              <a:srgbClr val="AF251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443663" y="8470900"/>
            <a:ext cx="4649787" cy="0"/>
          </a:xfrm>
          <a:prstGeom prst="line">
            <a:avLst/>
          </a:prstGeom>
          <a:ln w="6350">
            <a:solidFill>
              <a:srgbClr val="4D494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矩形 1"/>
          <p:cNvSpPr>
            <a:spLocks noChangeArrowheads="1"/>
          </p:cNvSpPr>
          <p:nvPr/>
        </p:nvSpPr>
        <p:spPr bwMode="auto">
          <a:xfrm>
            <a:off x="6443663" y="6310313"/>
            <a:ext cx="11533187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有伤乳伤食病史，除不思乳食外，伴有脘腹胀满、嗳腐吞酸、大便酸臭等乳食停聚，积而不消，气滞不行之症。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918" name="矩形 3"/>
          <p:cNvSpPr>
            <a:spLocks noChangeArrowheads="1"/>
          </p:cNvSpPr>
          <p:nvPr/>
        </p:nvSpPr>
        <p:spPr bwMode="auto">
          <a:xfrm>
            <a:off x="6442075" y="8805863"/>
            <a:ext cx="1153477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为季节性疾病，具有“春夏剧秋冬瘥”的发病特点，临床表现除食欲不振外，同时可见精神倦怠、大便不调，或有发热等症。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8919" name="矩形 4"/>
          <p:cNvSpPr>
            <a:spLocks noChangeArrowheads="1"/>
          </p:cNvSpPr>
          <p:nvPr/>
        </p:nvSpPr>
        <p:spPr bwMode="auto">
          <a:xfrm>
            <a:off x="6443663" y="5307013"/>
            <a:ext cx="70723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积滞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920" name="矩形 5"/>
          <p:cNvSpPr>
            <a:spLocks noChangeArrowheads="1"/>
          </p:cNvSpPr>
          <p:nvPr/>
        </p:nvSpPr>
        <p:spPr bwMode="auto">
          <a:xfrm>
            <a:off x="6443663" y="7766050"/>
            <a:ext cx="70723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疰夏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6375400" y="3706813"/>
            <a:ext cx="11626850" cy="411162"/>
          </a:xfrm>
          <a:custGeom>
            <a:avLst/>
            <a:gdLst>
              <a:gd name="T0" fmla="*/ 0 w 7545"/>
              <a:gd name="T1" fmla="*/ 31 h 253"/>
              <a:gd name="T2" fmla="*/ 3260 w 7545"/>
              <a:gd name="T3" fmla="*/ 40 h 253"/>
              <a:gd name="T4" fmla="*/ 3388 w 7545"/>
              <a:gd name="T5" fmla="*/ 84 h 253"/>
              <a:gd name="T6" fmla="*/ 3450 w 7545"/>
              <a:gd name="T7" fmla="*/ 97 h 253"/>
              <a:gd name="T8" fmla="*/ 3549 w 7545"/>
              <a:gd name="T9" fmla="*/ 134 h 253"/>
              <a:gd name="T10" fmla="*/ 3711 w 7545"/>
              <a:gd name="T11" fmla="*/ 212 h 253"/>
              <a:gd name="T12" fmla="*/ 3799 w 7545"/>
              <a:gd name="T13" fmla="*/ 239 h 253"/>
              <a:gd name="T14" fmla="*/ 3908 w 7545"/>
              <a:gd name="T15" fmla="*/ 175 h 253"/>
              <a:gd name="T16" fmla="*/ 3980 w 7545"/>
              <a:gd name="T17" fmla="*/ 133 h 253"/>
              <a:gd name="T18" fmla="*/ 4067 w 7545"/>
              <a:gd name="T19" fmla="*/ 130 h 253"/>
              <a:gd name="T20" fmla="*/ 4099 w 7545"/>
              <a:gd name="T21" fmla="*/ 108 h 253"/>
              <a:gd name="T22" fmla="*/ 4203 w 7545"/>
              <a:gd name="T23" fmla="*/ 76 h 253"/>
              <a:gd name="T24" fmla="*/ 4293 w 7545"/>
              <a:gd name="T25" fmla="*/ 31 h 253"/>
              <a:gd name="T26" fmla="*/ 4300 w 7545"/>
              <a:gd name="T27" fmla="*/ 8 h 253"/>
              <a:gd name="T28" fmla="*/ 4226 w 7545"/>
              <a:gd name="T29" fmla="*/ 9 h 253"/>
              <a:gd name="T30" fmla="*/ 4058 w 7545"/>
              <a:gd name="T31" fmla="*/ 37 h 253"/>
              <a:gd name="T32" fmla="*/ 3900 w 7545"/>
              <a:gd name="T33" fmla="*/ 23 h 253"/>
              <a:gd name="T34" fmla="*/ 3748 w 7545"/>
              <a:gd name="T35" fmla="*/ 13 h 253"/>
              <a:gd name="T36" fmla="*/ 3590 w 7545"/>
              <a:gd name="T37" fmla="*/ 26 h 253"/>
              <a:gd name="T38" fmla="*/ 3471 w 7545"/>
              <a:gd name="T39" fmla="*/ 29 h 253"/>
              <a:gd name="T40" fmla="*/ 3299 w 7545"/>
              <a:gd name="T41" fmla="*/ 5 h 253"/>
              <a:gd name="T42" fmla="*/ 3528 w 7545"/>
              <a:gd name="T43" fmla="*/ 126 h 253"/>
              <a:gd name="T44" fmla="*/ 3561 w 7545"/>
              <a:gd name="T45" fmla="*/ 39 h 253"/>
              <a:gd name="T46" fmla="*/ 3630 w 7545"/>
              <a:gd name="T47" fmla="*/ 57 h 253"/>
              <a:gd name="T48" fmla="*/ 3771 w 7545"/>
              <a:gd name="T49" fmla="*/ 52 h 253"/>
              <a:gd name="T50" fmla="*/ 3884 w 7545"/>
              <a:gd name="T51" fmla="*/ 30 h 253"/>
              <a:gd name="T52" fmla="*/ 3983 w 7545"/>
              <a:gd name="T53" fmla="*/ 38 h 253"/>
              <a:gd name="T54" fmla="*/ 4014 w 7545"/>
              <a:gd name="T55" fmla="*/ 80 h 253"/>
              <a:gd name="T56" fmla="*/ 3913 w 7545"/>
              <a:gd name="T57" fmla="*/ 141 h 253"/>
              <a:gd name="T58" fmla="*/ 3814 w 7545"/>
              <a:gd name="T59" fmla="*/ 166 h 253"/>
              <a:gd name="T60" fmla="*/ 3723 w 7545"/>
              <a:gd name="T61" fmla="*/ 166 h 253"/>
              <a:gd name="T62" fmla="*/ 3664 w 7545"/>
              <a:gd name="T63" fmla="*/ 180 h 253"/>
              <a:gd name="T64" fmla="*/ 3528 w 7545"/>
              <a:gd name="T65" fmla="*/ 126 h 253"/>
              <a:gd name="T66" fmla="*/ 4163 w 7545"/>
              <a:gd name="T67" fmla="*/ 66 h 253"/>
              <a:gd name="T68" fmla="*/ 4095 w 7545"/>
              <a:gd name="T69" fmla="*/ 30 h 253"/>
              <a:gd name="T70" fmla="*/ 4263 w 7545"/>
              <a:gd name="T71" fmla="*/ 29 h 253"/>
              <a:gd name="T72" fmla="*/ 3320 w 7545"/>
              <a:gd name="T73" fmla="*/ 62 h 253"/>
              <a:gd name="T74" fmla="*/ 3312 w 7545"/>
              <a:gd name="T75" fmla="*/ 29 h 253"/>
              <a:gd name="T76" fmla="*/ 3452 w 7545"/>
              <a:gd name="T77" fmla="*/ 76 h 253"/>
              <a:gd name="T78" fmla="*/ 3711 w 7545"/>
              <a:gd name="T79" fmla="*/ 84 h 253"/>
              <a:gd name="T80" fmla="*/ 3692 w 7545"/>
              <a:gd name="T81" fmla="*/ 62 h 253"/>
              <a:gd name="T82" fmla="*/ 3652 w 7545"/>
              <a:gd name="T83" fmla="*/ 72 h 253"/>
              <a:gd name="T84" fmla="*/ 3748 w 7545"/>
              <a:gd name="T85" fmla="*/ 105 h 253"/>
              <a:gd name="T86" fmla="*/ 3681 w 7545"/>
              <a:gd name="T87" fmla="*/ 115 h 253"/>
              <a:gd name="T88" fmla="*/ 3830 w 7545"/>
              <a:gd name="T89" fmla="*/ 89 h 253"/>
              <a:gd name="T90" fmla="*/ 3792 w 7545"/>
              <a:gd name="T91" fmla="*/ 107 h 253"/>
              <a:gd name="T92" fmla="*/ 3873 w 7545"/>
              <a:gd name="T93" fmla="*/ 84 h 253"/>
              <a:gd name="T94" fmla="*/ 3552 w 7545"/>
              <a:gd name="T95" fmla="*/ 51 h 253"/>
              <a:gd name="T96" fmla="*/ 3674 w 7545"/>
              <a:gd name="T97" fmla="*/ 146 h 253"/>
              <a:gd name="T98" fmla="*/ 3633 w 7545"/>
              <a:gd name="T99" fmla="*/ 115 h 253"/>
              <a:gd name="T100" fmla="*/ 3826 w 7545"/>
              <a:gd name="T101" fmla="*/ 180 h 253"/>
              <a:gd name="T102" fmla="*/ 3895 w 7545"/>
              <a:gd name="T103" fmla="*/ 101 h 253"/>
              <a:gd name="T104" fmla="*/ 3731 w 7545"/>
              <a:gd name="T105" fmla="*/ 212 h 253"/>
              <a:gd name="T106" fmla="*/ 3764 w 7545"/>
              <a:gd name="T107" fmla="*/ 184 h 253"/>
              <a:gd name="T108" fmla="*/ 3764 w 7545"/>
              <a:gd name="T109" fmla="*/ 238 h 253"/>
              <a:gd name="T110" fmla="*/ 3730 w 7545"/>
              <a:gd name="T111" fmla="*/ 2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45" h="253">
                <a:moveTo>
                  <a:pt x="3254" y="8"/>
                </a:moveTo>
                <a:lnTo>
                  <a:pt x="0" y="8"/>
                </a:lnTo>
                <a:lnTo>
                  <a:pt x="0" y="31"/>
                </a:lnTo>
                <a:lnTo>
                  <a:pt x="3254" y="31"/>
                </a:lnTo>
                <a:lnTo>
                  <a:pt x="3254" y="33"/>
                </a:lnTo>
                <a:cubicBezTo>
                  <a:pt x="3255" y="35"/>
                  <a:pt x="3257" y="37"/>
                  <a:pt x="3260" y="40"/>
                </a:cubicBezTo>
                <a:cubicBezTo>
                  <a:pt x="3264" y="46"/>
                  <a:pt x="3271" y="53"/>
                  <a:pt x="3277" y="57"/>
                </a:cubicBezTo>
                <a:cubicBezTo>
                  <a:pt x="3292" y="68"/>
                  <a:pt x="3309" y="73"/>
                  <a:pt x="3327" y="76"/>
                </a:cubicBezTo>
                <a:cubicBezTo>
                  <a:pt x="3347" y="80"/>
                  <a:pt x="3368" y="80"/>
                  <a:pt x="3388" y="84"/>
                </a:cubicBezTo>
                <a:cubicBezTo>
                  <a:pt x="3396" y="86"/>
                  <a:pt x="3405" y="89"/>
                  <a:pt x="3413" y="94"/>
                </a:cubicBezTo>
                <a:cubicBezTo>
                  <a:pt x="3420" y="98"/>
                  <a:pt x="3427" y="108"/>
                  <a:pt x="3431" y="110"/>
                </a:cubicBezTo>
                <a:cubicBezTo>
                  <a:pt x="3437" y="108"/>
                  <a:pt x="3445" y="96"/>
                  <a:pt x="3450" y="97"/>
                </a:cubicBezTo>
                <a:cubicBezTo>
                  <a:pt x="3454" y="103"/>
                  <a:pt x="3454" y="123"/>
                  <a:pt x="3465" y="131"/>
                </a:cubicBezTo>
                <a:cubicBezTo>
                  <a:pt x="3480" y="141"/>
                  <a:pt x="3488" y="142"/>
                  <a:pt x="3506" y="142"/>
                </a:cubicBezTo>
                <a:cubicBezTo>
                  <a:pt x="3521" y="142"/>
                  <a:pt x="3537" y="143"/>
                  <a:pt x="3549" y="134"/>
                </a:cubicBezTo>
                <a:cubicBezTo>
                  <a:pt x="3568" y="120"/>
                  <a:pt x="3553" y="102"/>
                  <a:pt x="3573" y="106"/>
                </a:cubicBezTo>
                <a:cubicBezTo>
                  <a:pt x="3576" y="108"/>
                  <a:pt x="3614" y="165"/>
                  <a:pt x="3624" y="177"/>
                </a:cubicBezTo>
                <a:cubicBezTo>
                  <a:pt x="3657" y="215"/>
                  <a:pt x="3668" y="205"/>
                  <a:pt x="3711" y="212"/>
                </a:cubicBezTo>
                <a:cubicBezTo>
                  <a:pt x="3717" y="217"/>
                  <a:pt x="3720" y="230"/>
                  <a:pt x="3732" y="239"/>
                </a:cubicBezTo>
                <a:cubicBezTo>
                  <a:pt x="3742" y="247"/>
                  <a:pt x="3751" y="252"/>
                  <a:pt x="3765" y="253"/>
                </a:cubicBezTo>
                <a:cubicBezTo>
                  <a:pt x="3776" y="253"/>
                  <a:pt x="3791" y="247"/>
                  <a:pt x="3799" y="239"/>
                </a:cubicBezTo>
                <a:cubicBezTo>
                  <a:pt x="3809" y="229"/>
                  <a:pt x="3813" y="218"/>
                  <a:pt x="3819" y="212"/>
                </a:cubicBezTo>
                <a:cubicBezTo>
                  <a:pt x="3836" y="208"/>
                  <a:pt x="3854" y="212"/>
                  <a:pt x="3873" y="204"/>
                </a:cubicBezTo>
                <a:cubicBezTo>
                  <a:pt x="3885" y="199"/>
                  <a:pt x="3899" y="185"/>
                  <a:pt x="3908" y="175"/>
                </a:cubicBezTo>
                <a:cubicBezTo>
                  <a:pt x="3918" y="163"/>
                  <a:pt x="3926" y="152"/>
                  <a:pt x="3935" y="139"/>
                </a:cubicBezTo>
                <a:cubicBezTo>
                  <a:pt x="3943" y="128"/>
                  <a:pt x="3951" y="106"/>
                  <a:pt x="3965" y="105"/>
                </a:cubicBezTo>
                <a:cubicBezTo>
                  <a:pt x="3976" y="114"/>
                  <a:pt x="3964" y="118"/>
                  <a:pt x="3980" y="133"/>
                </a:cubicBezTo>
                <a:cubicBezTo>
                  <a:pt x="3989" y="141"/>
                  <a:pt x="4002" y="142"/>
                  <a:pt x="4014" y="142"/>
                </a:cubicBezTo>
                <a:lnTo>
                  <a:pt x="4033" y="142"/>
                </a:lnTo>
                <a:cubicBezTo>
                  <a:pt x="4045" y="142"/>
                  <a:pt x="4058" y="137"/>
                  <a:pt x="4067" y="130"/>
                </a:cubicBezTo>
                <a:cubicBezTo>
                  <a:pt x="4073" y="125"/>
                  <a:pt x="4080" y="105"/>
                  <a:pt x="4079" y="98"/>
                </a:cubicBezTo>
                <a:lnTo>
                  <a:pt x="4082" y="96"/>
                </a:lnTo>
                <a:lnTo>
                  <a:pt x="4099" y="108"/>
                </a:lnTo>
                <a:cubicBezTo>
                  <a:pt x="4102" y="107"/>
                  <a:pt x="4112" y="97"/>
                  <a:pt x="4118" y="94"/>
                </a:cubicBezTo>
                <a:cubicBezTo>
                  <a:pt x="4125" y="89"/>
                  <a:pt x="4133" y="86"/>
                  <a:pt x="4142" y="84"/>
                </a:cubicBezTo>
                <a:cubicBezTo>
                  <a:pt x="4161" y="79"/>
                  <a:pt x="4184" y="77"/>
                  <a:pt x="4203" y="76"/>
                </a:cubicBezTo>
                <a:cubicBezTo>
                  <a:pt x="4219" y="76"/>
                  <a:pt x="4244" y="70"/>
                  <a:pt x="4258" y="63"/>
                </a:cubicBezTo>
                <a:cubicBezTo>
                  <a:pt x="4268" y="58"/>
                  <a:pt x="4269" y="56"/>
                  <a:pt x="4278" y="49"/>
                </a:cubicBezTo>
                <a:cubicBezTo>
                  <a:pt x="4283" y="44"/>
                  <a:pt x="4290" y="35"/>
                  <a:pt x="4293" y="31"/>
                </a:cubicBezTo>
                <a:lnTo>
                  <a:pt x="7545" y="31"/>
                </a:lnTo>
                <a:lnTo>
                  <a:pt x="7545" y="8"/>
                </a:lnTo>
                <a:lnTo>
                  <a:pt x="4300" y="8"/>
                </a:lnTo>
                <a:lnTo>
                  <a:pt x="4300" y="3"/>
                </a:lnTo>
                <a:cubicBezTo>
                  <a:pt x="4291" y="3"/>
                  <a:pt x="4282" y="3"/>
                  <a:pt x="4273" y="3"/>
                </a:cubicBezTo>
                <a:cubicBezTo>
                  <a:pt x="4250" y="3"/>
                  <a:pt x="4247" y="1"/>
                  <a:pt x="4226" y="9"/>
                </a:cubicBezTo>
                <a:cubicBezTo>
                  <a:pt x="4212" y="14"/>
                  <a:pt x="4193" y="11"/>
                  <a:pt x="4179" y="9"/>
                </a:cubicBezTo>
                <a:cubicBezTo>
                  <a:pt x="4146" y="3"/>
                  <a:pt x="4121" y="3"/>
                  <a:pt x="4090" y="16"/>
                </a:cubicBezTo>
                <a:cubicBezTo>
                  <a:pt x="4079" y="21"/>
                  <a:pt x="4066" y="29"/>
                  <a:pt x="4058" y="37"/>
                </a:cubicBezTo>
                <a:cubicBezTo>
                  <a:pt x="4047" y="48"/>
                  <a:pt x="4038" y="36"/>
                  <a:pt x="4024" y="31"/>
                </a:cubicBezTo>
                <a:cubicBezTo>
                  <a:pt x="3998" y="22"/>
                  <a:pt x="3958" y="19"/>
                  <a:pt x="3933" y="29"/>
                </a:cubicBezTo>
                <a:cubicBezTo>
                  <a:pt x="3908" y="39"/>
                  <a:pt x="3921" y="37"/>
                  <a:pt x="3900" y="23"/>
                </a:cubicBezTo>
                <a:cubicBezTo>
                  <a:pt x="3889" y="16"/>
                  <a:pt x="3878" y="10"/>
                  <a:pt x="3865" y="7"/>
                </a:cubicBezTo>
                <a:cubicBezTo>
                  <a:pt x="3841" y="0"/>
                  <a:pt x="3799" y="3"/>
                  <a:pt x="3779" y="19"/>
                </a:cubicBezTo>
                <a:cubicBezTo>
                  <a:pt x="3763" y="32"/>
                  <a:pt x="3765" y="21"/>
                  <a:pt x="3748" y="13"/>
                </a:cubicBezTo>
                <a:cubicBezTo>
                  <a:pt x="3733" y="7"/>
                  <a:pt x="3720" y="4"/>
                  <a:pt x="3704" y="3"/>
                </a:cubicBezTo>
                <a:cubicBezTo>
                  <a:pt x="3675" y="2"/>
                  <a:pt x="3649" y="13"/>
                  <a:pt x="3627" y="31"/>
                </a:cubicBezTo>
                <a:cubicBezTo>
                  <a:pt x="3618" y="39"/>
                  <a:pt x="3604" y="29"/>
                  <a:pt x="3590" y="26"/>
                </a:cubicBezTo>
                <a:cubicBezTo>
                  <a:pt x="3575" y="22"/>
                  <a:pt x="3558" y="22"/>
                  <a:pt x="3542" y="25"/>
                </a:cubicBezTo>
                <a:cubicBezTo>
                  <a:pt x="3531" y="26"/>
                  <a:pt x="3511" y="31"/>
                  <a:pt x="3501" y="36"/>
                </a:cubicBezTo>
                <a:cubicBezTo>
                  <a:pt x="3480" y="48"/>
                  <a:pt x="3488" y="41"/>
                  <a:pt x="3471" y="29"/>
                </a:cubicBezTo>
                <a:cubicBezTo>
                  <a:pt x="3446" y="13"/>
                  <a:pt x="3421" y="4"/>
                  <a:pt x="3391" y="5"/>
                </a:cubicBezTo>
                <a:cubicBezTo>
                  <a:pt x="3375" y="6"/>
                  <a:pt x="3360" y="9"/>
                  <a:pt x="3344" y="11"/>
                </a:cubicBezTo>
                <a:cubicBezTo>
                  <a:pt x="3321" y="13"/>
                  <a:pt x="3320" y="11"/>
                  <a:pt x="3299" y="5"/>
                </a:cubicBezTo>
                <a:cubicBezTo>
                  <a:pt x="3294" y="3"/>
                  <a:pt x="3277" y="2"/>
                  <a:pt x="3254" y="2"/>
                </a:cubicBezTo>
                <a:lnTo>
                  <a:pt x="3254" y="8"/>
                </a:lnTo>
                <a:close/>
                <a:moveTo>
                  <a:pt x="3528" y="126"/>
                </a:moveTo>
                <a:lnTo>
                  <a:pt x="3518" y="126"/>
                </a:lnTo>
                <a:cubicBezTo>
                  <a:pt x="3497" y="126"/>
                  <a:pt x="3483" y="121"/>
                  <a:pt x="3483" y="97"/>
                </a:cubicBezTo>
                <a:cubicBezTo>
                  <a:pt x="3483" y="59"/>
                  <a:pt x="3528" y="39"/>
                  <a:pt x="3561" y="39"/>
                </a:cubicBezTo>
                <a:lnTo>
                  <a:pt x="3573" y="39"/>
                </a:lnTo>
                <a:cubicBezTo>
                  <a:pt x="3586" y="39"/>
                  <a:pt x="3593" y="41"/>
                  <a:pt x="3604" y="45"/>
                </a:cubicBezTo>
                <a:cubicBezTo>
                  <a:pt x="3614" y="48"/>
                  <a:pt x="3623" y="55"/>
                  <a:pt x="3630" y="57"/>
                </a:cubicBezTo>
                <a:cubicBezTo>
                  <a:pt x="3646" y="34"/>
                  <a:pt x="3659" y="17"/>
                  <a:pt x="3693" y="17"/>
                </a:cubicBezTo>
                <a:lnTo>
                  <a:pt x="3705" y="17"/>
                </a:lnTo>
                <a:cubicBezTo>
                  <a:pt x="3733" y="17"/>
                  <a:pt x="3754" y="32"/>
                  <a:pt x="3771" y="52"/>
                </a:cubicBezTo>
                <a:cubicBezTo>
                  <a:pt x="3789" y="32"/>
                  <a:pt x="3811" y="19"/>
                  <a:pt x="3839" y="19"/>
                </a:cubicBezTo>
                <a:lnTo>
                  <a:pt x="3843" y="19"/>
                </a:lnTo>
                <a:cubicBezTo>
                  <a:pt x="3855" y="19"/>
                  <a:pt x="3874" y="23"/>
                  <a:pt x="3884" y="30"/>
                </a:cubicBezTo>
                <a:cubicBezTo>
                  <a:pt x="3901" y="41"/>
                  <a:pt x="3899" y="47"/>
                  <a:pt x="3909" y="58"/>
                </a:cubicBezTo>
                <a:cubicBezTo>
                  <a:pt x="3914" y="57"/>
                  <a:pt x="3931" y="46"/>
                  <a:pt x="3941" y="42"/>
                </a:cubicBezTo>
                <a:cubicBezTo>
                  <a:pt x="3955" y="38"/>
                  <a:pt x="3969" y="37"/>
                  <a:pt x="3983" y="38"/>
                </a:cubicBezTo>
                <a:cubicBezTo>
                  <a:pt x="4007" y="39"/>
                  <a:pt x="4035" y="48"/>
                  <a:pt x="4051" y="68"/>
                </a:cubicBezTo>
                <a:cubicBezTo>
                  <a:pt x="4068" y="91"/>
                  <a:pt x="4063" y="124"/>
                  <a:pt x="4028" y="125"/>
                </a:cubicBezTo>
                <a:cubicBezTo>
                  <a:pt x="3967" y="128"/>
                  <a:pt x="4009" y="100"/>
                  <a:pt x="4014" y="80"/>
                </a:cubicBezTo>
                <a:cubicBezTo>
                  <a:pt x="4018" y="62"/>
                  <a:pt x="3996" y="62"/>
                  <a:pt x="3985" y="65"/>
                </a:cubicBezTo>
                <a:cubicBezTo>
                  <a:pt x="3974" y="68"/>
                  <a:pt x="3964" y="77"/>
                  <a:pt x="3956" y="85"/>
                </a:cubicBezTo>
                <a:cubicBezTo>
                  <a:pt x="3938" y="103"/>
                  <a:pt x="3928" y="122"/>
                  <a:pt x="3913" y="141"/>
                </a:cubicBezTo>
                <a:cubicBezTo>
                  <a:pt x="3901" y="158"/>
                  <a:pt x="3883" y="180"/>
                  <a:pt x="3863" y="188"/>
                </a:cubicBezTo>
                <a:cubicBezTo>
                  <a:pt x="3843" y="196"/>
                  <a:pt x="3797" y="207"/>
                  <a:pt x="3800" y="172"/>
                </a:cubicBezTo>
                <a:cubicBezTo>
                  <a:pt x="3804" y="172"/>
                  <a:pt x="3813" y="170"/>
                  <a:pt x="3814" y="166"/>
                </a:cubicBezTo>
                <a:cubicBezTo>
                  <a:pt x="3795" y="166"/>
                  <a:pt x="3779" y="142"/>
                  <a:pt x="3769" y="130"/>
                </a:cubicBezTo>
                <a:cubicBezTo>
                  <a:pt x="3763" y="138"/>
                  <a:pt x="3760" y="144"/>
                  <a:pt x="3750" y="151"/>
                </a:cubicBezTo>
                <a:cubicBezTo>
                  <a:pt x="3740" y="159"/>
                  <a:pt x="3728" y="162"/>
                  <a:pt x="3723" y="166"/>
                </a:cubicBezTo>
                <a:lnTo>
                  <a:pt x="3743" y="173"/>
                </a:lnTo>
                <a:lnTo>
                  <a:pt x="3743" y="176"/>
                </a:lnTo>
                <a:cubicBezTo>
                  <a:pt x="3745" y="212"/>
                  <a:pt x="3682" y="194"/>
                  <a:pt x="3664" y="180"/>
                </a:cubicBezTo>
                <a:cubicBezTo>
                  <a:pt x="3644" y="165"/>
                  <a:pt x="3625" y="137"/>
                  <a:pt x="3611" y="116"/>
                </a:cubicBezTo>
                <a:cubicBezTo>
                  <a:pt x="3597" y="95"/>
                  <a:pt x="3574" y="65"/>
                  <a:pt x="3546" y="65"/>
                </a:cubicBezTo>
                <a:cubicBezTo>
                  <a:pt x="3492" y="65"/>
                  <a:pt x="3581" y="126"/>
                  <a:pt x="3528" y="126"/>
                </a:cubicBezTo>
                <a:close/>
                <a:moveTo>
                  <a:pt x="4263" y="29"/>
                </a:moveTo>
                <a:cubicBezTo>
                  <a:pt x="4260" y="42"/>
                  <a:pt x="4238" y="56"/>
                  <a:pt x="4225" y="60"/>
                </a:cubicBezTo>
                <a:cubicBezTo>
                  <a:pt x="4203" y="67"/>
                  <a:pt x="4185" y="63"/>
                  <a:pt x="4163" y="66"/>
                </a:cubicBezTo>
                <a:cubicBezTo>
                  <a:pt x="4143" y="69"/>
                  <a:pt x="4129" y="72"/>
                  <a:pt x="4112" y="84"/>
                </a:cubicBezTo>
                <a:cubicBezTo>
                  <a:pt x="4097" y="95"/>
                  <a:pt x="4084" y="75"/>
                  <a:pt x="4072" y="64"/>
                </a:cubicBezTo>
                <a:cubicBezTo>
                  <a:pt x="4057" y="48"/>
                  <a:pt x="4082" y="36"/>
                  <a:pt x="4095" y="30"/>
                </a:cubicBezTo>
                <a:cubicBezTo>
                  <a:pt x="4115" y="21"/>
                  <a:pt x="4132" y="20"/>
                  <a:pt x="4153" y="21"/>
                </a:cubicBezTo>
                <a:cubicBezTo>
                  <a:pt x="4174" y="22"/>
                  <a:pt x="4193" y="26"/>
                  <a:pt x="4214" y="29"/>
                </a:cubicBezTo>
                <a:cubicBezTo>
                  <a:pt x="4239" y="32"/>
                  <a:pt x="4253" y="9"/>
                  <a:pt x="4263" y="29"/>
                </a:cubicBezTo>
                <a:close/>
                <a:moveTo>
                  <a:pt x="3432" y="88"/>
                </a:moveTo>
                <a:cubicBezTo>
                  <a:pt x="3415" y="82"/>
                  <a:pt x="3409" y="72"/>
                  <a:pt x="3383" y="68"/>
                </a:cubicBezTo>
                <a:cubicBezTo>
                  <a:pt x="3362" y="64"/>
                  <a:pt x="3341" y="66"/>
                  <a:pt x="3320" y="62"/>
                </a:cubicBezTo>
                <a:cubicBezTo>
                  <a:pt x="3303" y="59"/>
                  <a:pt x="3288" y="49"/>
                  <a:pt x="3277" y="36"/>
                </a:cubicBezTo>
                <a:cubicBezTo>
                  <a:pt x="3269" y="26"/>
                  <a:pt x="3281" y="19"/>
                  <a:pt x="3286" y="20"/>
                </a:cubicBezTo>
                <a:cubicBezTo>
                  <a:pt x="3293" y="21"/>
                  <a:pt x="3296" y="26"/>
                  <a:pt x="3312" y="29"/>
                </a:cubicBezTo>
                <a:cubicBezTo>
                  <a:pt x="3348" y="34"/>
                  <a:pt x="3382" y="9"/>
                  <a:pt x="3433" y="26"/>
                </a:cubicBezTo>
                <a:cubicBezTo>
                  <a:pt x="3442" y="30"/>
                  <a:pt x="3475" y="44"/>
                  <a:pt x="3469" y="58"/>
                </a:cubicBezTo>
                <a:cubicBezTo>
                  <a:pt x="3468" y="60"/>
                  <a:pt x="3455" y="73"/>
                  <a:pt x="3452" y="76"/>
                </a:cubicBezTo>
                <a:cubicBezTo>
                  <a:pt x="3447" y="81"/>
                  <a:pt x="3440" y="90"/>
                  <a:pt x="3432" y="88"/>
                </a:cubicBezTo>
                <a:close/>
                <a:moveTo>
                  <a:pt x="3681" y="115"/>
                </a:moveTo>
                <a:cubicBezTo>
                  <a:pt x="3697" y="113"/>
                  <a:pt x="3711" y="99"/>
                  <a:pt x="3711" y="84"/>
                </a:cubicBezTo>
                <a:lnTo>
                  <a:pt x="3711" y="81"/>
                </a:lnTo>
                <a:cubicBezTo>
                  <a:pt x="3711" y="71"/>
                  <a:pt x="3704" y="63"/>
                  <a:pt x="3693" y="63"/>
                </a:cubicBezTo>
                <a:lnTo>
                  <a:pt x="3692" y="62"/>
                </a:lnTo>
                <a:lnTo>
                  <a:pt x="3683" y="64"/>
                </a:lnTo>
                <a:cubicBezTo>
                  <a:pt x="3684" y="67"/>
                  <a:pt x="3687" y="70"/>
                  <a:pt x="3687" y="73"/>
                </a:cubicBezTo>
                <a:cubicBezTo>
                  <a:pt x="3687" y="89"/>
                  <a:pt x="3660" y="81"/>
                  <a:pt x="3652" y="72"/>
                </a:cubicBezTo>
                <a:cubicBezTo>
                  <a:pt x="3640" y="56"/>
                  <a:pt x="3661" y="48"/>
                  <a:pt x="3675" y="48"/>
                </a:cubicBezTo>
                <a:lnTo>
                  <a:pt x="3677" y="48"/>
                </a:lnTo>
                <a:cubicBezTo>
                  <a:pt x="3708" y="48"/>
                  <a:pt x="3748" y="71"/>
                  <a:pt x="3748" y="105"/>
                </a:cubicBezTo>
                <a:lnTo>
                  <a:pt x="3748" y="106"/>
                </a:lnTo>
                <a:cubicBezTo>
                  <a:pt x="3748" y="136"/>
                  <a:pt x="3731" y="143"/>
                  <a:pt x="3707" y="151"/>
                </a:cubicBezTo>
                <a:lnTo>
                  <a:pt x="3681" y="115"/>
                </a:lnTo>
                <a:close/>
                <a:moveTo>
                  <a:pt x="3856" y="66"/>
                </a:moveTo>
                <a:cubicBezTo>
                  <a:pt x="3844" y="65"/>
                  <a:pt x="3830" y="66"/>
                  <a:pt x="3830" y="82"/>
                </a:cubicBezTo>
                <a:lnTo>
                  <a:pt x="3830" y="89"/>
                </a:lnTo>
                <a:cubicBezTo>
                  <a:pt x="3830" y="108"/>
                  <a:pt x="3848" y="112"/>
                  <a:pt x="3858" y="119"/>
                </a:cubicBezTo>
                <a:lnTo>
                  <a:pt x="3832" y="152"/>
                </a:lnTo>
                <a:cubicBezTo>
                  <a:pt x="3807" y="144"/>
                  <a:pt x="3792" y="138"/>
                  <a:pt x="3792" y="107"/>
                </a:cubicBezTo>
                <a:cubicBezTo>
                  <a:pt x="3792" y="86"/>
                  <a:pt x="3809" y="67"/>
                  <a:pt x="3828" y="59"/>
                </a:cubicBezTo>
                <a:cubicBezTo>
                  <a:pt x="3843" y="53"/>
                  <a:pt x="3885" y="41"/>
                  <a:pt x="3892" y="62"/>
                </a:cubicBezTo>
                <a:cubicBezTo>
                  <a:pt x="3895" y="73"/>
                  <a:pt x="3881" y="82"/>
                  <a:pt x="3873" y="84"/>
                </a:cubicBezTo>
                <a:cubicBezTo>
                  <a:pt x="3868" y="85"/>
                  <a:pt x="3859" y="85"/>
                  <a:pt x="3856" y="82"/>
                </a:cubicBezTo>
                <a:cubicBezTo>
                  <a:pt x="3850" y="76"/>
                  <a:pt x="3856" y="72"/>
                  <a:pt x="3856" y="66"/>
                </a:cubicBezTo>
                <a:close/>
                <a:moveTo>
                  <a:pt x="3552" y="51"/>
                </a:moveTo>
                <a:cubicBezTo>
                  <a:pt x="3565" y="44"/>
                  <a:pt x="3593" y="56"/>
                  <a:pt x="3606" y="65"/>
                </a:cubicBezTo>
                <a:cubicBezTo>
                  <a:pt x="3619" y="74"/>
                  <a:pt x="3634" y="88"/>
                  <a:pt x="3644" y="101"/>
                </a:cubicBezTo>
                <a:cubicBezTo>
                  <a:pt x="3655" y="114"/>
                  <a:pt x="3663" y="133"/>
                  <a:pt x="3674" y="146"/>
                </a:cubicBezTo>
                <a:cubicBezTo>
                  <a:pt x="3679" y="153"/>
                  <a:pt x="3684" y="158"/>
                  <a:pt x="3691" y="165"/>
                </a:cubicBezTo>
                <a:cubicBezTo>
                  <a:pt x="3698" y="173"/>
                  <a:pt x="3709" y="177"/>
                  <a:pt x="3712" y="180"/>
                </a:cubicBezTo>
                <a:cubicBezTo>
                  <a:pt x="3682" y="187"/>
                  <a:pt x="3646" y="138"/>
                  <a:pt x="3633" y="115"/>
                </a:cubicBezTo>
                <a:cubicBezTo>
                  <a:pt x="3611" y="77"/>
                  <a:pt x="3594" y="60"/>
                  <a:pt x="3552" y="51"/>
                </a:cubicBezTo>
                <a:close/>
                <a:moveTo>
                  <a:pt x="3988" y="51"/>
                </a:moveTo>
                <a:cubicBezTo>
                  <a:pt x="3909" y="51"/>
                  <a:pt x="3893" y="189"/>
                  <a:pt x="3826" y="180"/>
                </a:cubicBezTo>
                <a:cubicBezTo>
                  <a:pt x="3828" y="179"/>
                  <a:pt x="3842" y="170"/>
                  <a:pt x="3848" y="166"/>
                </a:cubicBezTo>
                <a:cubicBezTo>
                  <a:pt x="3853" y="162"/>
                  <a:pt x="3861" y="151"/>
                  <a:pt x="3865" y="146"/>
                </a:cubicBezTo>
                <a:cubicBezTo>
                  <a:pt x="3875" y="132"/>
                  <a:pt x="3884" y="115"/>
                  <a:pt x="3895" y="101"/>
                </a:cubicBezTo>
                <a:cubicBezTo>
                  <a:pt x="3906" y="85"/>
                  <a:pt x="3918" y="77"/>
                  <a:pt x="3933" y="65"/>
                </a:cubicBezTo>
                <a:cubicBezTo>
                  <a:pt x="3944" y="56"/>
                  <a:pt x="3976" y="43"/>
                  <a:pt x="3988" y="51"/>
                </a:cubicBezTo>
                <a:close/>
                <a:moveTo>
                  <a:pt x="3731" y="212"/>
                </a:moveTo>
                <a:lnTo>
                  <a:pt x="3732" y="207"/>
                </a:lnTo>
                <a:cubicBezTo>
                  <a:pt x="3739" y="204"/>
                  <a:pt x="3745" y="207"/>
                  <a:pt x="3753" y="201"/>
                </a:cubicBezTo>
                <a:cubicBezTo>
                  <a:pt x="3757" y="198"/>
                  <a:pt x="3761" y="189"/>
                  <a:pt x="3764" y="184"/>
                </a:cubicBezTo>
                <a:cubicBezTo>
                  <a:pt x="3772" y="183"/>
                  <a:pt x="3776" y="192"/>
                  <a:pt x="3781" y="197"/>
                </a:cubicBezTo>
                <a:cubicBezTo>
                  <a:pt x="3786" y="202"/>
                  <a:pt x="3796" y="208"/>
                  <a:pt x="3797" y="213"/>
                </a:cubicBezTo>
                <a:cubicBezTo>
                  <a:pt x="3796" y="225"/>
                  <a:pt x="3776" y="238"/>
                  <a:pt x="3764" y="238"/>
                </a:cubicBezTo>
                <a:cubicBezTo>
                  <a:pt x="3753" y="238"/>
                  <a:pt x="3736" y="222"/>
                  <a:pt x="3731" y="212"/>
                </a:cubicBezTo>
                <a:close/>
                <a:moveTo>
                  <a:pt x="3730" y="211"/>
                </a:moveTo>
                <a:cubicBezTo>
                  <a:pt x="3729" y="210"/>
                  <a:pt x="3731" y="207"/>
                  <a:pt x="3730" y="210"/>
                </a:cubicBezTo>
                <a:cubicBezTo>
                  <a:pt x="3730" y="210"/>
                  <a:pt x="3730" y="210"/>
                  <a:pt x="3730" y="210"/>
                </a:cubicBezTo>
                <a:cubicBezTo>
                  <a:pt x="3730" y="210"/>
                  <a:pt x="3730" y="211"/>
                  <a:pt x="3730" y="2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3738" y="2552700"/>
            <a:ext cx="458330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1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厌食的辨证要点</a:t>
            </a:r>
            <a:endParaRPr lang="zh-CN" altLang="en-US" sz="4800" b="1" spc="1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442075" y="5961063"/>
            <a:ext cx="4575175" cy="0"/>
          </a:xfrm>
          <a:prstGeom prst="line">
            <a:avLst/>
          </a:prstGeom>
          <a:ln w="6350">
            <a:solidFill>
              <a:srgbClr val="AF251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443663" y="8470900"/>
            <a:ext cx="4649787" cy="0"/>
          </a:xfrm>
          <a:prstGeom prst="line">
            <a:avLst/>
          </a:prstGeom>
          <a:ln w="6350">
            <a:solidFill>
              <a:srgbClr val="4D494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矩形 1"/>
          <p:cNvSpPr>
            <a:spLocks noChangeArrowheads="1"/>
          </p:cNvSpPr>
          <p:nvPr/>
        </p:nvSpPr>
        <p:spPr bwMode="auto">
          <a:xfrm>
            <a:off x="6443663" y="6310313"/>
            <a:ext cx="83185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仅见厌恶饮食，食而乏味，其他症状不明显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942" name="矩形 3"/>
          <p:cNvSpPr>
            <a:spLocks noChangeArrowheads="1"/>
          </p:cNvSpPr>
          <p:nvPr/>
        </p:nvSpPr>
        <p:spPr bwMode="auto">
          <a:xfrm>
            <a:off x="6356971" y="8907464"/>
            <a:ext cx="12457384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在厌食的同时，若伴神倦乏力，面色萎黄，大便不实者，为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脾胃气虚证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；若伴食少饮多，口舌干燥，大便偏干，舌红苔少或花剥苔者，为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脾胃阴虚证。</a:t>
            </a:r>
            <a:endParaRPr lang="zh-CN" altLang="en-US" sz="28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943" name="矩形 4"/>
          <p:cNvSpPr>
            <a:spLocks noChangeArrowheads="1"/>
          </p:cNvSpPr>
          <p:nvPr/>
        </p:nvSpPr>
        <p:spPr bwMode="auto">
          <a:xfrm>
            <a:off x="6443663" y="5307013"/>
            <a:ext cx="70723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实证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944" name="矩形 5"/>
          <p:cNvSpPr>
            <a:spLocks noChangeArrowheads="1"/>
          </p:cNvSpPr>
          <p:nvPr/>
        </p:nvSpPr>
        <p:spPr bwMode="auto">
          <a:xfrm>
            <a:off x="6443663" y="7766050"/>
            <a:ext cx="70723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虚证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6375400" y="3706813"/>
            <a:ext cx="11626850" cy="411162"/>
          </a:xfrm>
          <a:custGeom>
            <a:avLst/>
            <a:gdLst>
              <a:gd name="T0" fmla="*/ 0 w 7545"/>
              <a:gd name="T1" fmla="*/ 31 h 253"/>
              <a:gd name="T2" fmla="*/ 3260 w 7545"/>
              <a:gd name="T3" fmla="*/ 40 h 253"/>
              <a:gd name="T4" fmla="*/ 3388 w 7545"/>
              <a:gd name="T5" fmla="*/ 84 h 253"/>
              <a:gd name="T6" fmla="*/ 3450 w 7545"/>
              <a:gd name="T7" fmla="*/ 97 h 253"/>
              <a:gd name="T8" fmla="*/ 3549 w 7545"/>
              <a:gd name="T9" fmla="*/ 134 h 253"/>
              <a:gd name="T10" fmla="*/ 3711 w 7545"/>
              <a:gd name="T11" fmla="*/ 212 h 253"/>
              <a:gd name="T12" fmla="*/ 3799 w 7545"/>
              <a:gd name="T13" fmla="*/ 239 h 253"/>
              <a:gd name="T14" fmla="*/ 3908 w 7545"/>
              <a:gd name="T15" fmla="*/ 175 h 253"/>
              <a:gd name="T16" fmla="*/ 3980 w 7545"/>
              <a:gd name="T17" fmla="*/ 133 h 253"/>
              <a:gd name="T18" fmla="*/ 4067 w 7545"/>
              <a:gd name="T19" fmla="*/ 130 h 253"/>
              <a:gd name="T20" fmla="*/ 4099 w 7545"/>
              <a:gd name="T21" fmla="*/ 108 h 253"/>
              <a:gd name="T22" fmla="*/ 4203 w 7545"/>
              <a:gd name="T23" fmla="*/ 76 h 253"/>
              <a:gd name="T24" fmla="*/ 4293 w 7545"/>
              <a:gd name="T25" fmla="*/ 31 h 253"/>
              <a:gd name="T26" fmla="*/ 4300 w 7545"/>
              <a:gd name="T27" fmla="*/ 8 h 253"/>
              <a:gd name="T28" fmla="*/ 4226 w 7545"/>
              <a:gd name="T29" fmla="*/ 9 h 253"/>
              <a:gd name="T30" fmla="*/ 4058 w 7545"/>
              <a:gd name="T31" fmla="*/ 37 h 253"/>
              <a:gd name="T32" fmla="*/ 3900 w 7545"/>
              <a:gd name="T33" fmla="*/ 23 h 253"/>
              <a:gd name="T34" fmla="*/ 3748 w 7545"/>
              <a:gd name="T35" fmla="*/ 13 h 253"/>
              <a:gd name="T36" fmla="*/ 3590 w 7545"/>
              <a:gd name="T37" fmla="*/ 26 h 253"/>
              <a:gd name="T38" fmla="*/ 3471 w 7545"/>
              <a:gd name="T39" fmla="*/ 29 h 253"/>
              <a:gd name="T40" fmla="*/ 3299 w 7545"/>
              <a:gd name="T41" fmla="*/ 5 h 253"/>
              <a:gd name="T42" fmla="*/ 3528 w 7545"/>
              <a:gd name="T43" fmla="*/ 126 h 253"/>
              <a:gd name="T44" fmla="*/ 3561 w 7545"/>
              <a:gd name="T45" fmla="*/ 39 h 253"/>
              <a:gd name="T46" fmla="*/ 3630 w 7545"/>
              <a:gd name="T47" fmla="*/ 57 h 253"/>
              <a:gd name="T48" fmla="*/ 3771 w 7545"/>
              <a:gd name="T49" fmla="*/ 52 h 253"/>
              <a:gd name="T50" fmla="*/ 3884 w 7545"/>
              <a:gd name="T51" fmla="*/ 30 h 253"/>
              <a:gd name="T52" fmla="*/ 3983 w 7545"/>
              <a:gd name="T53" fmla="*/ 38 h 253"/>
              <a:gd name="T54" fmla="*/ 4014 w 7545"/>
              <a:gd name="T55" fmla="*/ 80 h 253"/>
              <a:gd name="T56" fmla="*/ 3913 w 7545"/>
              <a:gd name="T57" fmla="*/ 141 h 253"/>
              <a:gd name="T58" fmla="*/ 3814 w 7545"/>
              <a:gd name="T59" fmla="*/ 166 h 253"/>
              <a:gd name="T60" fmla="*/ 3723 w 7545"/>
              <a:gd name="T61" fmla="*/ 166 h 253"/>
              <a:gd name="T62" fmla="*/ 3664 w 7545"/>
              <a:gd name="T63" fmla="*/ 180 h 253"/>
              <a:gd name="T64" fmla="*/ 3528 w 7545"/>
              <a:gd name="T65" fmla="*/ 126 h 253"/>
              <a:gd name="T66" fmla="*/ 4163 w 7545"/>
              <a:gd name="T67" fmla="*/ 66 h 253"/>
              <a:gd name="T68" fmla="*/ 4095 w 7545"/>
              <a:gd name="T69" fmla="*/ 30 h 253"/>
              <a:gd name="T70" fmla="*/ 4263 w 7545"/>
              <a:gd name="T71" fmla="*/ 29 h 253"/>
              <a:gd name="T72" fmla="*/ 3320 w 7545"/>
              <a:gd name="T73" fmla="*/ 62 h 253"/>
              <a:gd name="T74" fmla="*/ 3312 w 7545"/>
              <a:gd name="T75" fmla="*/ 29 h 253"/>
              <a:gd name="T76" fmla="*/ 3452 w 7545"/>
              <a:gd name="T77" fmla="*/ 76 h 253"/>
              <a:gd name="T78" fmla="*/ 3711 w 7545"/>
              <a:gd name="T79" fmla="*/ 84 h 253"/>
              <a:gd name="T80" fmla="*/ 3692 w 7545"/>
              <a:gd name="T81" fmla="*/ 62 h 253"/>
              <a:gd name="T82" fmla="*/ 3652 w 7545"/>
              <a:gd name="T83" fmla="*/ 72 h 253"/>
              <a:gd name="T84" fmla="*/ 3748 w 7545"/>
              <a:gd name="T85" fmla="*/ 105 h 253"/>
              <a:gd name="T86" fmla="*/ 3681 w 7545"/>
              <a:gd name="T87" fmla="*/ 115 h 253"/>
              <a:gd name="T88" fmla="*/ 3830 w 7545"/>
              <a:gd name="T89" fmla="*/ 89 h 253"/>
              <a:gd name="T90" fmla="*/ 3792 w 7545"/>
              <a:gd name="T91" fmla="*/ 107 h 253"/>
              <a:gd name="T92" fmla="*/ 3873 w 7545"/>
              <a:gd name="T93" fmla="*/ 84 h 253"/>
              <a:gd name="T94" fmla="*/ 3552 w 7545"/>
              <a:gd name="T95" fmla="*/ 51 h 253"/>
              <a:gd name="T96" fmla="*/ 3674 w 7545"/>
              <a:gd name="T97" fmla="*/ 146 h 253"/>
              <a:gd name="T98" fmla="*/ 3633 w 7545"/>
              <a:gd name="T99" fmla="*/ 115 h 253"/>
              <a:gd name="T100" fmla="*/ 3826 w 7545"/>
              <a:gd name="T101" fmla="*/ 180 h 253"/>
              <a:gd name="T102" fmla="*/ 3895 w 7545"/>
              <a:gd name="T103" fmla="*/ 101 h 253"/>
              <a:gd name="T104" fmla="*/ 3731 w 7545"/>
              <a:gd name="T105" fmla="*/ 212 h 253"/>
              <a:gd name="T106" fmla="*/ 3764 w 7545"/>
              <a:gd name="T107" fmla="*/ 184 h 253"/>
              <a:gd name="T108" fmla="*/ 3764 w 7545"/>
              <a:gd name="T109" fmla="*/ 238 h 253"/>
              <a:gd name="T110" fmla="*/ 3730 w 7545"/>
              <a:gd name="T111" fmla="*/ 2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45" h="253">
                <a:moveTo>
                  <a:pt x="3254" y="8"/>
                </a:moveTo>
                <a:lnTo>
                  <a:pt x="0" y="8"/>
                </a:lnTo>
                <a:lnTo>
                  <a:pt x="0" y="31"/>
                </a:lnTo>
                <a:lnTo>
                  <a:pt x="3254" y="31"/>
                </a:lnTo>
                <a:lnTo>
                  <a:pt x="3254" y="33"/>
                </a:lnTo>
                <a:cubicBezTo>
                  <a:pt x="3255" y="35"/>
                  <a:pt x="3257" y="37"/>
                  <a:pt x="3260" y="40"/>
                </a:cubicBezTo>
                <a:cubicBezTo>
                  <a:pt x="3264" y="46"/>
                  <a:pt x="3271" y="53"/>
                  <a:pt x="3277" y="57"/>
                </a:cubicBezTo>
                <a:cubicBezTo>
                  <a:pt x="3292" y="68"/>
                  <a:pt x="3309" y="73"/>
                  <a:pt x="3327" y="76"/>
                </a:cubicBezTo>
                <a:cubicBezTo>
                  <a:pt x="3347" y="80"/>
                  <a:pt x="3368" y="80"/>
                  <a:pt x="3388" y="84"/>
                </a:cubicBezTo>
                <a:cubicBezTo>
                  <a:pt x="3396" y="86"/>
                  <a:pt x="3405" y="89"/>
                  <a:pt x="3413" y="94"/>
                </a:cubicBezTo>
                <a:cubicBezTo>
                  <a:pt x="3420" y="98"/>
                  <a:pt x="3427" y="108"/>
                  <a:pt x="3431" y="110"/>
                </a:cubicBezTo>
                <a:cubicBezTo>
                  <a:pt x="3437" y="108"/>
                  <a:pt x="3445" y="96"/>
                  <a:pt x="3450" y="97"/>
                </a:cubicBezTo>
                <a:cubicBezTo>
                  <a:pt x="3454" y="103"/>
                  <a:pt x="3454" y="123"/>
                  <a:pt x="3465" y="131"/>
                </a:cubicBezTo>
                <a:cubicBezTo>
                  <a:pt x="3480" y="141"/>
                  <a:pt x="3488" y="142"/>
                  <a:pt x="3506" y="142"/>
                </a:cubicBezTo>
                <a:cubicBezTo>
                  <a:pt x="3521" y="142"/>
                  <a:pt x="3537" y="143"/>
                  <a:pt x="3549" y="134"/>
                </a:cubicBezTo>
                <a:cubicBezTo>
                  <a:pt x="3568" y="120"/>
                  <a:pt x="3553" y="102"/>
                  <a:pt x="3573" y="106"/>
                </a:cubicBezTo>
                <a:cubicBezTo>
                  <a:pt x="3576" y="108"/>
                  <a:pt x="3614" y="165"/>
                  <a:pt x="3624" y="177"/>
                </a:cubicBezTo>
                <a:cubicBezTo>
                  <a:pt x="3657" y="215"/>
                  <a:pt x="3668" y="205"/>
                  <a:pt x="3711" y="212"/>
                </a:cubicBezTo>
                <a:cubicBezTo>
                  <a:pt x="3717" y="217"/>
                  <a:pt x="3720" y="230"/>
                  <a:pt x="3732" y="239"/>
                </a:cubicBezTo>
                <a:cubicBezTo>
                  <a:pt x="3742" y="247"/>
                  <a:pt x="3751" y="252"/>
                  <a:pt x="3765" y="253"/>
                </a:cubicBezTo>
                <a:cubicBezTo>
                  <a:pt x="3776" y="253"/>
                  <a:pt x="3791" y="247"/>
                  <a:pt x="3799" y="239"/>
                </a:cubicBezTo>
                <a:cubicBezTo>
                  <a:pt x="3809" y="229"/>
                  <a:pt x="3813" y="218"/>
                  <a:pt x="3819" y="212"/>
                </a:cubicBezTo>
                <a:cubicBezTo>
                  <a:pt x="3836" y="208"/>
                  <a:pt x="3854" y="212"/>
                  <a:pt x="3873" y="204"/>
                </a:cubicBezTo>
                <a:cubicBezTo>
                  <a:pt x="3885" y="199"/>
                  <a:pt x="3899" y="185"/>
                  <a:pt x="3908" y="175"/>
                </a:cubicBezTo>
                <a:cubicBezTo>
                  <a:pt x="3918" y="163"/>
                  <a:pt x="3926" y="152"/>
                  <a:pt x="3935" y="139"/>
                </a:cubicBezTo>
                <a:cubicBezTo>
                  <a:pt x="3943" y="128"/>
                  <a:pt x="3951" y="106"/>
                  <a:pt x="3965" y="105"/>
                </a:cubicBezTo>
                <a:cubicBezTo>
                  <a:pt x="3976" y="114"/>
                  <a:pt x="3964" y="118"/>
                  <a:pt x="3980" y="133"/>
                </a:cubicBezTo>
                <a:cubicBezTo>
                  <a:pt x="3989" y="141"/>
                  <a:pt x="4002" y="142"/>
                  <a:pt x="4014" y="142"/>
                </a:cubicBezTo>
                <a:lnTo>
                  <a:pt x="4033" y="142"/>
                </a:lnTo>
                <a:cubicBezTo>
                  <a:pt x="4045" y="142"/>
                  <a:pt x="4058" y="137"/>
                  <a:pt x="4067" y="130"/>
                </a:cubicBezTo>
                <a:cubicBezTo>
                  <a:pt x="4073" y="125"/>
                  <a:pt x="4080" y="105"/>
                  <a:pt x="4079" y="98"/>
                </a:cubicBezTo>
                <a:lnTo>
                  <a:pt x="4082" y="96"/>
                </a:lnTo>
                <a:lnTo>
                  <a:pt x="4099" y="108"/>
                </a:lnTo>
                <a:cubicBezTo>
                  <a:pt x="4102" y="107"/>
                  <a:pt x="4112" y="97"/>
                  <a:pt x="4118" y="94"/>
                </a:cubicBezTo>
                <a:cubicBezTo>
                  <a:pt x="4125" y="89"/>
                  <a:pt x="4133" y="86"/>
                  <a:pt x="4142" y="84"/>
                </a:cubicBezTo>
                <a:cubicBezTo>
                  <a:pt x="4161" y="79"/>
                  <a:pt x="4184" y="77"/>
                  <a:pt x="4203" y="76"/>
                </a:cubicBezTo>
                <a:cubicBezTo>
                  <a:pt x="4219" y="76"/>
                  <a:pt x="4244" y="70"/>
                  <a:pt x="4258" y="63"/>
                </a:cubicBezTo>
                <a:cubicBezTo>
                  <a:pt x="4268" y="58"/>
                  <a:pt x="4269" y="56"/>
                  <a:pt x="4278" y="49"/>
                </a:cubicBezTo>
                <a:cubicBezTo>
                  <a:pt x="4283" y="44"/>
                  <a:pt x="4290" y="35"/>
                  <a:pt x="4293" y="31"/>
                </a:cubicBezTo>
                <a:lnTo>
                  <a:pt x="7545" y="31"/>
                </a:lnTo>
                <a:lnTo>
                  <a:pt x="7545" y="8"/>
                </a:lnTo>
                <a:lnTo>
                  <a:pt x="4300" y="8"/>
                </a:lnTo>
                <a:lnTo>
                  <a:pt x="4300" y="3"/>
                </a:lnTo>
                <a:cubicBezTo>
                  <a:pt x="4291" y="3"/>
                  <a:pt x="4282" y="3"/>
                  <a:pt x="4273" y="3"/>
                </a:cubicBezTo>
                <a:cubicBezTo>
                  <a:pt x="4250" y="3"/>
                  <a:pt x="4247" y="1"/>
                  <a:pt x="4226" y="9"/>
                </a:cubicBezTo>
                <a:cubicBezTo>
                  <a:pt x="4212" y="14"/>
                  <a:pt x="4193" y="11"/>
                  <a:pt x="4179" y="9"/>
                </a:cubicBezTo>
                <a:cubicBezTo>
                  <a:pt x="4146" y="3"/>
                  <a:pt x="4121" y="3"/>
                  <a:pt x="4090" y="16"/>
                </a:cubicBezTo>
                <a:cubicBezTo>
                  <a:pt x="4079" y="21"/>
                  <a:pt x="4066" y="29"/>
                  <a:pt x="4058" y="37"/>
                </a:cubicBezTo>
                <a:cubicBezTo>
                  <a:pt x="4047" y="48"/>
                  <a:pt x="4038" y="36"/>
                  <a:pt x="4024" y="31"/>
                </a:cubicBezTo>
                <a:cubicBezTo>
                  <a:pt x="3998" y="22"/>
                  <a:pt x="3958" y="19"/>
                  <a:pt x="3933" y="29"/>
                </a:cubicBezTo>
                <a:cubicBezTo>
                  <a:pt x="3908" y="39"/>
                  <a:pt x="3921" y="37"/>
                  <a:pt x="3900" y="23"/>
                </a:cubicBezTo>
                <a:cubicBezTo>
                  <a:pt x="3889" y="16"/>
                  <a:pt x="3878" y="10"/>
                  <a:pt x="3865" y="7"/>
                </a:cubicBezTo>
                <a:cubicBezTo>
                  <a:pt x="3841" y="0"/>
                  <a:pt x="3799" y="3"/>
                  <a:pt x="3779" y="19"/>
                </a:cubicBezTo>
                <a:cubicBezTo>
                  <a:pt x="3763" y="32"/>
                  <a:pt x="3765" y="21"/>
                  <a:pt x="3748" y="13"/>
                </a:cubicBezTo>
                <a:cubicBezTo>
                  <a:pt x="3733" y="7"/>
                  <a:pt x="3720" y="4"/>
                  <a:pt x="3704" y="3"/>
                </a:cubicBezTo>
                <a:cubicBezTo>
                  <a:pt x="3675" y="2"/>
                  <a:pt x="3649" y="13"/>
                  <a:pt x="3627" y="31"/>
                </a:cubicBezTo>
                <a:cubicBezTo>
                  <a:pt x="3618" y="39"/>
                  <a:pt x="3604" y="29"/>
                  <a:pt x="3590" y="26"/>
                </a:cubicBezTo>
                <a:cubicBezTo>
                  <a:pt x="3575" y="22"/>
                  <a:pt x="3558" y="22"/>
                  <a:pt x="3542" y="25"/>
                </a:cubicBezTo>
                <a:cubicBezTo>
                  <a:pt x="3531" y="26"/>
                  <a:pt x="3511" y="31"/>
                  <a:pt x="3501" y="36"/>
                </a:cubicBezTo>
                <a:cubicBezTo>
                  <a:pt x="3480" y="48"/>
                  <a:pt x="3488" y="41"/>
                  <a:pt x="3471" y="29"/>
                </a:cubicBezTo>
                <a:cubicBezTo>
                  <a:pt x="3446" y="13"/>
                  <a:pt x="3421" y="4"/>
                  <a:pt x="3391" y="5"/>
                </a:cubicBezTo>
                <a:cubicBezTo>
                  <a:pt x="3375" y="6"/>
                  <a:pt x="3360" y="9"/>
                  <a:pt x="3344" y="11"/>
                </a:cubicBezTo>
                <a:cubicBezTo>
                  <a:pt x="3321" y="13"/>
                  <a:pt x="3320" y="11"/>
                  <a:pt x="3299" y="5"/>
                </a:cubicBezTo>
                <a:cubicBezTo>
                  <a:pt x="3294" y="3"/>
                  <a:pt x="3277" y="2"/>
                  <a:pt x="3254" y="2"/>
                </a:cubicBezTo>
                <a:lnTo>
                  <a:pt x="3254" y="8"/>
                </a:lnTo>
                <a:close/>
                <a:moveTo>
                  <a:pt x="3528" y="126"/>
                </a:moveTo>
                <a:lnTo>
                  <a:pt x="3518" y="126"/>
                </a:lnTo>
                <a:cubicBezTo>
                  <a:pt x="3497" y="126"/>
                  <a:pt x="3483" y="121"/>
                  <a:pt x="3483" y="97"/>
                </a:cubicBezTo>
                <a:cubicBezTo>
                  <a:pt x="3483" y="59"/>
                  <a:pt x="3528" y="39"/>
                  <a:pt x="3561" y="39"/>
                </a:cubicBezTo>
                <a:lnTo>
                  <a:pt x="3573" y="39"/>
                </a:lnTo>
                <a:cubicBezTo>
                  <a:pt x="3586" y="39"/>
                  <a:pt x="3593" y="41"/>
                  <a:pt x="3604" y="45"/>
                </a:cubicBezTo>
                <a:cubicBezTo>
                  <a:pt x="3614" y="48"/>
                  <a:pt x="3623" y="55"/>
                  <a:pt x="3630" y="57"/>
                </a:cubicBezTo>
                <a:cubicBezTo>
                  <a:pt x="3646" y="34"/>
                  <a:pt x="3659" y="17"/>
                  <a:pt x="3693" y="17"/>
                </a:cubicBezTo>
                <a:lnTo>
                  <a:pt x="3705" y="17"/>
                </a:lnTo>
                <a:cubicBezTo>
                  <a:pt x="3733" y="17"/>
                  <a:pt x="3754" y="32"/>
                  <a:pt x="3771" y="52"/>
                </a:cubicBezTo>
                <a:cubicBezTo>
                  <a:pt x="3789" y="32"/>
                  <a:pt x="3811" y="19"/>
                  <a:pt x="3839" y="19"/>
                </a:cubicBezTo>
                <a:lnTo>
                  <a:pt x="3843" y="19"/>
                </a:lnTo>
                <a:cubicBezTo>
                  <a:pt x="3855" y="19"/>
                  <a:pt x="3874" y="23"/>
                  <a:pt x="3884" y="30"/>
                </a:cubicBezTo>
                <a:cubicBezTo>
                  <a:pt x="3901" y="41"/>
                  <a:pt x="3899" y="47"/>
                  <a:pt x="3909" y="58"/>
                </a:cubicBezTo>
                <a:cubicBezTo>
                  <a:pt x="3914" y="57"/>
                  <a:pt x="3931" y="46"/>
                  <a:pt x="3941" y="42"/>
                </a:cubicBezTo>
                <a:cubicBezTo>
                  <a:pt x="3955" y="38"/>
                  <a:pt x="3969" y="37"/>
                  <a:pt x="3983" y="38"/>
                </a:cubicBezTo>
                <a:cubicBezTo>
                  <a:pt x="4007" y="39"/>
                  <a:pt x="4035" y="48"/>
                  <a:pt x="4051" y="68"/>
                </a:cubicBezTo>
                <a:cubicBezTo>
                  <a:pt x="4068" y="91"/>
                  <a:pt x="4063" y="124"/>
                  <a:pt x="4028" y="125"/>
                </a:cubicBezTo>
                <a:cubicBezTo>
                  <a:pt x="3967" y="128"/>
                  <a:pt x="4009" y="100"/>
                  <a:pt x="4014" y="80"/>
                </a:cubicBezTo>
                <a:cubicBezTo>
                  <a:pt x="4018" y="62"/>
                  <a:pt x="3996" y="62"/>
                  <a:pt x="3985" y="65"/>
                </a:cubicBezTo>
                <a:cubicBezTo>
                  <a:pt x="3974" y="68"/>
                  <a:pt x="3964" y="77"/>
                  <a:pt x="3956" y="85"/>
                </a:cubicBezTo>
                <a:cubicBezTo>
                  <a:pt x="3938" y="103"/>
                  <a:pt x="3928" y="122"/>
                  <a:pt x="3913" y="141"/>
                </a:cubicBezTo>
                <a:cubicBezTo>
                  <a:pt x="3901" y="158"/>
                  <a:pt x="3883" y="180"/>
                  <a:pt x="3863" y="188"/>
                </a:cubicBezTo>
                <a:cubicBezTo>
                  <a:pt x="3843" y="196"/>
                  <a:pt x="3797" y="207"/>
                  <a:pt x="3800" y="172"/>
                </a:cubicBezTo>
                <a:cubicBezTo>
                  <a:pt x="3804" y="172"/>
                  <a:pt x="3813" y="170"/>
                  <a:pt x="3814" y="166"/>
                </a:cubicBezTo>
                <a:cubicBezTo>
                  <a:pt x="3795" y="166"/>
                  <a:pt x="3779" y="142"/>
                  <a:pt x="3769" y="130"/>
                </a:cubicBezTo>
                <a:cubicBezTo>
                  <a:pt x="3763" y="138"/>
                  <a:pt x="3760" y="144"/>
                  <a:pt x="3750" y="151"/>
                </a:cubicBezTo>
                <a:cubicBezTo>
                  <a:pt x="3740" y="159"/>
                  <a:pt x="3728" y="162"/>
                  <a:pt x="3723" y="166"/>
                </a:cubicBezTo>
                <a:lnTo>
                  <a:pt x="3743" y="173"/>
                </a:lnTo>
                <a:lnTo>
                  <a:pt x="3743" y="176"/>
                </a:lnTo>
                <a:cubicBezTo>
                  <a:pt x="3745" y="212"/>
                  <a:pt x="3682" y="194"/>
                  <a:pt x="3664" y="180"/>
                </a:cubicBezTo>
                <a:cubicBezTo>
                  <a:pt x="3644" y="165"/>
                  <a:pt x="3625" y="137"/>
                  <a:pt x="3611" y="116"/>
                </a:cubicBezTo>
                <a:cubicBezTo>
                  <a:pt x="3597" y="95"/>
                  <a:pt x="3574" y="65"/>
                  <a:pt x="3546" y="65"/>
                </a:cubicBezTo>
                <a:cubicBezTo>
                  <a:pt x="3492" y="65"/>
                  <a:pt x="3581" y="126"/>
                  <a:pt x="3528" y="126"/>
                </a:cubicBezTo>
                <a:close/>
                <a:moveTo>
                  <a:pt x="4263" y="29"/>
                </a:moveTo>
                <a:cubicBezTo>
                  <a:pt x="4260" y="42"/>
                  <a:pt x="4238" y="56"/>
                  <a:pt x="4225" y="60"/>
                </a:cubicBezTo>
                <a:cubicBezTo>
                  <a:pt x="4203" y="67"/>
                  <a:pt x="4185" y="63"/>
                  <a:pt x="4163" y="66"/>
                </a:cubicBezTo>
                <a:cubicBezTo>
                  <a:pt x="4143" y="69"/>
                  <a:pt x="4129" y="72"/>
                  <a:pt x="4112" y="84"/>
                </a:cubicBezTo>
                <a:cubicBezTo>
                  <a:pt x="4097" y="95"/>
                  <a:pt x="4084" y="75"/>
                  <a:pt x="4072" y="64"/>
                </a:cubicBezTo>
                <a:cubicBezTo>
                  <a:pt x="4057" y="48"/>
                  <a:pt x="4082" y="36"/>
                  <a:pt x="4095" y="30"/>
                </a:cubicBezTo>
                <a:cubicBezTo>
                  <a:pt x="4115" y="21"/>
                  <a:pt x="4132" y="20"/>
                  <a:pt x="4153" y="21"/>
                </a:cubicBezTo>
                <a:cubicBezTo>
                  <a:pt x="4174" y="22"/>
                  <a:pt x="4193" y="26"/>
                  <a:pt x="4214" y="29"/>
                </a:cubicBezTo>
                <a:cubicBezTo>
                  <a:pt x="4239" y="32"/>
                  <a:pt x="4253" y="9"/>
                  <a:pt x="4263" y="29"/>
                </a:cubicBezTo>
                <a:close/>
                <a:moveTo>
                  <a:pt x="3432" y="88"/>
                </a:moveTo>
                <a:cubicBezTo>
                  <a:pt x="3415" y="82"/>
                  <a:pt x="3409" y="72"/>
                  <a:pt x="3383" y="68"/>
                </a:cubicBezTo>
                <a:cubicBezTo>
                  <a:pt x="3362" y="64"/>
                  <a:pt x="3341" y="66"/>
                  <a:pt x="3320" y="62"/>
                </a:cubicBezTo>
                <a:cubicBezTo>
                  <a:pt x="3303" y="59"/>
                  <a:pt x="3288" y="49"/>
                  <a:pt x="3277" y="36"/>
                </a:cubicBezTo>
                <a:cubicBezTo>
                  <a:pt x="3269" y="26"/>
                  <a:pt x="3281" y="19"/>
                  <a:pt x="3286" y="20"/>
                </a:cubicBezTo>
                <a:cubicBezTo>
                  <a:pt x="3293" y="21"/>
                  <a:pt x="3296" y="26"/>
                  <a:pt x="3312" y="29"/>
                </a:cubicBezTo>
                <a:cubicBezTo>
                  <a:pt x="3348" y="34"/>
                  <a:pt x="3382" y="9"/>
                  <a:pt x="3433" y="26"/>
                </a:cubicBezTo>
                <a:cubicBezTo>
                  <a:pt x="3442" y="30"/>
                  <a:pt x="3475" y="44"/>
                  <a:pt x="3469" y="58"/>
                </a:cubicBezTo>
                <a:cubicBezTo>
                  <a:pt x="3468" y="60"/>
                  <a:pt x="3455" y="73"/>
                  <a:pt x="3452" y="76"/>
                </a:cubicBezTo>
                <a:cubicBezTo>
                  <a:pt x="3447" y="81"/>
                  <a:pt x="3440" y="90"/>
                  <a:pt x="3432" y="88"/>
                </a:cubicBezTo>
                <a:close/>
                <a:moveTo>
                  <a:pt x="3681" y="115"/>
                </a:moveTo>
                <a:cubicBezTo>
                  <a:pt x="3697" y="113"/>
                  <a:pt x="3711" y="99"/>
                  <a:pt x="3711" y="84"/>
                </a:cubicBezTo>
                <a:lnTo>
                  <a:pt x="3711" y="81"/>
                </a:lnTo>
                <a:cubicBezTo>
                  <a:pt x="3711" y="71"/>
                  <a:pt x="3704" y="63"/>
                  <a:pt x="3693" y="63"/>
                </a:cubicBezTo>
                <a:lnTo>
                  <a:pt x="3692" y="62"/>
                </a:lnTo>
                <a:lnTo>
                  <a:pt x="3683" y="64"/>
                </a:lnTo>
                <a:cubicBezTo>
                  <a:pt x="3684" y="67"/>
                  <a:pt x="3687" y="70"/>
                  <a:pt x="3687" y="73"/>
                </a:cubicBezTo>
                <a:cubicBezTo>
                  <a:pt x="3687" y="89"/>
                  <a:pt x="3660" y="81"/>
                  <a:pt x="3652" y="72"/>
                </a:cubicBezTo>
                <a:cubicBezTo>
                  <a:pt x="3640" y="56"/>
                  <a:pt x="3661" y="48"/>
                  <a:pt x="3675" y="48"/>
                </a:cubicBezTo>
                <a:lnTo>
                  <a:pt x="3677" y="48"/>
                </a:lnTo>
                <a:cubicBezTo>
                  <a:pt x="3708" y="48"/>
                  <a:pt x="3748" y="71"/>
                  <a:pt x="3748" y="105"/>
                </a:cubicBezTo>
                <a:lnTo>
                  <a:pt x="3748" y="106"/>
                </a:lnTo>
                <a:cubicBezTo>
                  <a:pt x="3748" y="136"/>
                  <a:pt x="3731" y="143"/>
                  <a:pt x="3707" y="151"/>
                </a:cubicBezTo>
                <a:lnTo>
                  <a:pt x="3681" y="115"/>
                </a:lnTo>
                <a:close/>
                <a:moveTo>
                  <a:pt x="3856" y="66"/>
                </a:moveTo>
                <a:cubicBezTo>
                  <a:pt x="3844" y="65"/>
                  <a:pt x="3830" y="66"/>
                  <a:pt x="3830" y="82"/>
                </a:cubicBezTo>
                <a:lnTo>
                  <a:pt x="3830" y="89"/>
                </a:lnTo>
                <a:cubicBezTo>
                  <a:pt x="3830" y="108"/>
                  <a:pt x="3848" y="112"/>
                  <a:pt x="3858" y="119"/>
                </a:cubicBezTo>
                <a:lnTo>
                  <a:pt x="3832" y="152"/>
                </a:lnTo>
                <a:cubicBezTo>
                  <a:pt x="3807" y="144"/>
                  <a:pt x="3792" y="138"/>
                  <a:pt x="3792" y="107"/>
                </a:cubicBezTo>
                <a:cubicBezTo>
                  <a:pt x="3792" y="86"/>
                  <a:pt x="3809" y="67"/>
                  <a:pt x="3828" y="59"/>
                </a:cubicBezTo>
                <a:cubicBezTo>
                  <a:pt x="3843" y="53"/>
                  <a:pt x="3885" y="41"/>
                  <a:pt x="3892" y="62"/>
                </a:cubicBezTo>
                <a:cubicBezTo>
                  <a:pt x="3895" y="73"/>
                  <a:pt x="3881" y="82"/>
                  <a:pt x="3873" y="84"/>
                </a:cubicBezTo>
                <a:cubicBezTo>
                  <a:pt x="3868" y="85"/>
                  <a:pt x="3859" y="85"/>
                  <a:pt x="3856" y="82"/>
                </a:cubicBezTo>
                <a:cubicBezTo>
                  <a:pt x="3850" y="76"/>
                  <a:pt x="3856" y="72"/>
                  <a:pt x="3856" y="66"/>
                </a:cubicBezTo>
                <a:close/>
                <a:moveTo>
                  <a:pt x="3552" y="51"/>
                </a:moveTo>
                <a:cubicBezTo>
                  <a:pt x="3565" y="44"/>
                  <a:pt x="3593" y="56"/>
                  <a:pt x="3606" y="65"/>
                </a:cubicBezTo>
                <a:cubicBezTo>
                  <a:pt x="3619" y="74"/>
                  <a:pt x="3634" y="88"/>
                  <a:pt x="3644" y="101"/>
                </a:cubicBezTo>
                <a:cubicBezTo>
                  <a:pt x="3655" y="114"/>
                  <a:pt x="3663" y="133"/>
                  <a:pt x="3674" y="146"/>
                </a:cubicBezTo>
                <a:cubicBezTo>
                  <a:pt x="3679" y="153"/>
                  <a:pt x="3684" y="158"/>
                  <a:pt x="3691" y="165"/>
                </a:cubicBezTo>
                <a:cubicBezTo>
                  <a:pt x="3698" y="173"/>
                  <a:pt x="3709" y="177"/>
                  <a:pt x="3712" y="180"/>
                </a:cubicBezTo>
                <a:cubicBezTo>
                  <a:pt x="3682" y="187"/>
                  <a:pt x="3646" y="138"/>
                  <a:pt x="3633" y="115"/>
                </a:cubicBezTo>
                <a:cubicBezTo>
                  <a:pt x="3611" y="77"/>
                  <a:pt x="3594" y="60"/>
                  <a:pt x="3552" y="51"/>
                </a:cubicBezTo>
                <a:close/>
                <a:moveTo>
                  <a:pt x="3988" y="51"/>
                </a:moveTo>
                <a:cubicBezTo>
                  <a:pt x="3909" y="51"/>
                  <a:pt x="3893" y="189"/>
                  <a:pt x="3826" y="180"/>
                </a:cubicBezTo>
                <a:cubicBezTo>
                  <a:pt x="3828" y="179"/>
                  <a:pt x="3842" y="170"/>
                  <a:pt x="3848" y="166"/>
                </a:cubicBezTo>
                <a:cubicBezTo>
                  <a:pt x="3853" y="162"/>
                  <a:pt x="3861" y="151"/>
                  <a:pt x="3865" y="146"/>
                </a:cubicBezTo>
                <a:cubicBezTo>
                  <a:pt x="3875" y="132"/>
                  <a:pt x="3884" y="115"/>
                  <a:pt x="3895" y="101"/>
                </a:cubicBezTo>
                <a:cubicBezTo>
                  <a:pt x="3906" y="85"/>
                  <a:pt x="3918" y="77"/>
                  <a:pt x="3933" y="65"/>
                </a:cubicBezTo>
                <a:cubicBezTo>
                  <a:pt x="3944" y="56"/>
                  <a:pt x="3976" y="43"/>
                  <a:pt x="3988" y="51"/>
                </a:cubicBezTo>
                <a:close/>
                <a:moveTo>
                  <a:pt x="3731" y="212"/>
                </a:moveTo>
                <a:lnTo>
                  <a:pt x="3732" y="207"/>
                </a:lnTo>
                <a:cubicBezTo>
                  <a:pt x="3739" y="204"/>
                  <a:pt x="3745" y="207"/>
                  <a:pt x="3753" y="201"/>
                </a:cubicBezTo>
                <a:cubicBezTo>
                  <a:pt x="3757" y="198"/>
                  <a:pt x="3761" y="189"/>
                  <a:pt x="3764" y="184"/>
                </a:cubicBezTo>
                <a:cubicBezTo>
                  <a:pt x="3772" y="183"/>
                  <a:pt x="3776" y="192"/>
                  <a:pt x="3781" y="197"/>
                </a:cubicBezTo>
                <a:cubicBezTo>
                  <a:pt x="3786" y="202"/>
                  <a:pt x="3796" y="208"/>
                  <a:pt x="3797" y="213"/>
                </a:cubicBezTo>
                <a:cubicBezTo>
                  <a:pt x="3796" y="225"/>
                  <a:pt x="3776" y="238"/>
                  <a:pt x="3764" y="238"/>
                </a:cubicBezTo>
                <a:cubicBezTo>
                  <a:pt x="3753" y="238"/>
                  <a:pt x="3736" y="222"/>
                  <a:pt x="3731" y="212"/>
                </a:cubicBezTo>
                <a:close/>
                <a:moveTo>
                  <a:pt x="3730" y="211"/>
                </a:moveTo>
                <a:cubicBezTo>
                  <a:pt x="3729" y="210"/>
                  <a:pt x="3731" y="207"/>
                  <a:pt x="3730" y="210"/>
                </a:cubicBezTo>
                <a:cubicBezTo>
                  <a:pt x="3730" y="210"/>
                  <a:pt x="3730" y="210"/>
                  <a:pt x="3730" y="210"/>
                </a:cubicBezTo>
                <a:cubicBezTo>
                  <a:pt x="3730" y="210"/>
                  <a:pt x="3730" y="211"/>
                  <a:pt x="3730" y="2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3738" y="2552700"/>
            <a:ext cx="33258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1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厌食的治疗</a:t>
            </a:r>
            <a:endParaRPr lang="zh-CN" altLang="en-US" sz="4800" b="1" spc="1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442075" y="5961063"/>
            <a:ext cx="4575175" cy="0"/>
          </a:xfrm>
          <a:prstGeom prst="line">
            <a:avLst/>
          </a:prstGeom>
          <a:ln w="6350">
            <a:solidFill>
              <a:srgbClr val="AF251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443663" y="8470900"/>
            <a:ext cx="4649787" cy="0"/>
          </a:xfrm>
          <a:prstGeom prst="line">
            <a:avLst/>
          </a:prstGeom>
          <a:ln w="6350">
            <a:solidFill>
              <a:srgbClr val="4D494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矩形 1"/>
          <p:cNvSpPr>
            <a:spLocks noChangeArrowheads="1"/>
          </p:cNvSpPr>
          <p:nvPr/>
        </p:nvSpPr>
        <p:spPr bwMode="auto">
          <a:xfrm>
            <a:off x="6443663" y="6310313"/>
            <a:ext cx="707231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开胃运脾，结合审因论治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华文中宋"/>
              </a:rPr>
              <a:t>。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0966" name="矩形 3"/>
          <p:cNvSpPr>
            <a:spLocks noChangeArrowheads="1"/>
          </p:cNvSpPr>
          <p:nvPr/>
        </p:nvSpPr>
        <p:spPr bwMode="auto">
          <a:xfrm>
            <a:off x="6442075" y="8805863"/>
            <a:ext cx="10606088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脾失健运  运脾和胃；调脾散加味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just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脾胃气虚  健脾益气；参苓白术散加减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just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脾胃阴虚  滋养胃阴；养胃增液汤加减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0967" name="矩形 4"/>
          <p:cNvSpPr>
            <a:spLocks noChangeArrowheads="1"/>
          </p:cNvSpPr>
          <p:nvPr/>
        </p:nvSpPr>
        <p:spPr bwMode="auto">
          <a:xfrm>
            <a:off x="6443663" y="5307013"/>
            <a:ext cx="70723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基本原则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0968" name="矩形 5"/>
          <p:cNvSpPr>
            <a:spLocks noChangeArrowheads="1"/>
          </p:cNvSpPr>
          <p:nvPr/>
        </p:nvSpPr>
        <p:spPr bwMode="auto">
          <a:xfrm>
            <a:off x="6443663" y="7766050"/>
            <a:ext cx="70723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分证施治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443663" y="11004550"/>
            <a:ext cx="4649787" cy="0"/>
          </a:xfrm>
          <a:prstGeom prst="line">
            <a:avLst/>
          </a:prstGeom>
          <a:ln w="6350">
            <a:solidFill>
              <a:srgbClr val="4D494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矩形 8"/>
          <p:cNvSpPr>
            <a:spLocks noChangeArrowheads="1"/>
          </p:cNvSpPr>
          <p:nvPr/>
        </p:nvSpPr>
        <p:spPr bwMode="auto">
          <a:xfrm>
            <a:off x="6442075" y="11341100"/>
            <a:ext cx="1153477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中成药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针  灸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0971" name="矩形 9"/>
          <p:cNvSpPr>
            <a:spLocks noChangeArrowheads="1"/>
          </p:cNvSpPr>
          <p:nvPr/>
        </p:nvSpPr>
        <p:spPr bwMode="auto">
          <a:xfrm>
            <a:off x="6443663" y="10299700"/>
            <a:ext cx="7072312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其他治疗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6375400" y="3706813"/>
            <a:ext cx="11626850" cy="411162"/>
          </a:xfrm>
          <a:custGeom>
            <a:avLst/>
            <a:gdLst>
              <a:gd name="T0" fmla="*/ 0 w 7545"/>
              <a:gd name="T1" fmla="*/ 31 h 253"/>
              <a:gd name="T2" fmla="*/ 3260 w 7545"/>
              <a:gd name="T3" fmla="*/ 40 h 253"/>
              <a:gd name="T4" fmla="*/ 3388 w 7545"/>
              <a:gd name="T5" fmla="*/ 84 h 253"/>
              <a:gd name="T6" fmla="*/ 3450 w 7545"/>
              <a:gd name="T7" fmla="*/ 97 h 253"/>
              <a:gd name="T8" fmla="*/ 3549 w 7545"/>
              <a:gd name="T9" fmla="*/ 134 h 253"/>
              <a:gd name="T10" fmla="*/ 3711 w 7545"/>
              <a:gd name="T11" fmla="*/ 212 h 253"/>
              <a:gd name="T12" fmla="*/ 3799 w 7545"/>
              <a:gd name="T13" fmla="*/ 239 h 253"/>
              <a:gd name="T14" fmla="*/ 3908 w 7545"/>
              <a:gd name="T15" fmla="*/ 175 h 253"/>
              <a:gd name="T16" fmla="*/ 3980 w 7545"/>
              <a:gd name="T17" fmla="*/ 133 h 253"/>
              <a:gd name="T18" fmla="*/ 4067 w 7545"/>
              <a:gd name="T19" fmla="*/ 130 h 253"/>
              <a:gd name="T20" fmla="*/ 4099 w 7545"/>
              <a:gd name="T21" fmla="*/ 108 h 253"/>
              <a:gd name="T22" fmla="*/ 4203 w 7545"/>
              <a:gd name="T23" fmla="*/ 76 h 253"/>
              <a:gd name="T24" fmla="*/ 4293 w 7545"/>
              <a:gd name="T25" fmla="*/ 31 h 253"/>
              <a:gd name="T26" fmla="*/ 4300 w 7545"/>
              <a:gd name="T27" fmla="*/ 8 h 253"/>
              <a:gd name="T28" fmla="*/ 4226 w 7545"/>
              <a:gd name="T29" fmla="*/ 9 h 253"/>
              <a:gd name="T30" fmla="*/ 4058 w 7545"/>
              <a:gd name="T31" fmla="*/ 37 h 253"/>
              <a:gd name="T32" fmla="*/ 3900 w 7545"/>
              <a:gd name="T33" fmla="*/ 23 h 253"/>
              <a:gd name="T34" fmla="*/ 3748 w 7545"/>
              <a:gd name="T35" fmla="*/ 13 h 253"/>
              <a:gd name="T36" fmla="*/ 3590 w 7545"/>
              <a:gd name="T37" fmla="*/ 26 h 253"/>
              <a:gd name="T38" fmla="*/ 3471 w 7545"/>
              <a:gd name="T39" fmla="*/ 29 h 253"/>
              <a:gd name="T40" fmla="*/ 3299 w 7545"/>
              <a:gd name="T41" fmla="*/ 5 h 253"/>
              <a:gd name="T42" fmla="*/ 3528 w 7545"/>
              <a:gd name="T43" fmla="*/ 126 h 253"/>
              <a:gd name="T44" fmla="*/ 3561 w 7545"/>
              <a:gd name="T45" fmla="*/ 39 h 253"/>
              <a:gd name="T46" fmla="*/ 3630 w 7545"/>
              <a:gd name="T47" fmla="*/ 57 h 253"/>
              <a:gd name="T48" fmla="*/ 3771 w 7545"/>
              <a:gd name="T49" fmla="*/ 52 h 253"/>
              <a:gd name="T50" fmla="*/ 3884 w 7545"/>
              <a:gd name="T51" fmla="*/ 30 h 253"/>
              <a:gd name="T52" fmla="*/ 3983 w 7545"/>
              <a:gd name="T53" fmla="*/ 38 h 253"/>
              <a:gd name="T54" fmla="*/ 4014 w 7545"/>
              <a:gd name="T55" fmla="*/ 80 h 253"/>
              <a:gd name="T56" fmla="*/ 3913 w 7545"/>
              <a:gd name="T57" fmla="*/ 141 h 253"/>
              <a:gd name="T58" fmla="*/ 3814 w 7545"/>
              <a:gd name="T59" fmla="*/ 166 h 253"/>
              <a:gd name="T60" fmla="*/ 3723 w 7545"/>
              <a:gd name="T61" fmla="*/ 166 h 253"/>
              <a:gd name="T62" fmla="*/ 3664 w 7545"/>
              <a:gd name="T63" fmla="*/ 180 h 253"/>
              <a:gd name="T64" fmla="*/ 3528 w 7545"/>
              <a:gd name="T65" fmla="*/ 126 h 253"/>
              <a:gd name="T66" fmla="*/ 4163 w 7545"/>
              <a:gd name="T67" fmla="*/ 66 h 253"/>
              <a:gd name="T68" fmla="*/ 4095 w 7545"/>
              <a:gd name="T69" fmla="*/ 30 h 253"/>
              <a:gd name="T70" fmla="*/ 4263 w 7545"/>
              <a:gd name="T71" fmla="*/ 29 h 253"/>
              <a:gd name="T72" fmla="*/ 3320 w 7545"/>
              <a:gd name="T73" fmla="*/ 62 h 253"/>
              <a:gd name="T74" fmla="*/ 3312 w 7545"/>
              <a:gd name="T75" fmla="*/ 29 h 253"/>
              <a:gd name="T76" fmla="*/ 3452 w 7545"/>
              <a:gd name="T77" fmla="*/ 76 h 253"/>
              <a:gd name="T78" fmla="*/ 3711 w 7545"/>
              <a:gd name="T79" fmla="*/ 84 h 253"/>
              <a:gd name="T80" fmla="*/ 3692 w 7545"/>
              <a:gd name="T81" fmla="*/ 62 h 253"/>
              <a:gd name="T82" fmla="*/ 3652 w 7545"/>
              <a:gd name="T83" fmla="*/ 72 h 253"/>
              <a:gd name="T84" fmla="*/ 3748 w 7545"/>
              <a:gd name="T85" fmla="*/ 105 h 253"/>
              <a:gd name="T86" fmla="*/ 3681 w 7545"/>
              <a:gd name="T87" fmla="*/ 115 h 253"/>
              <a:gd name="T88" fmla="*/ 3830 w 7545"/>
              <a:gd name="T89" fmla="*/ 89 h 253"/>
              <a:gd name="T90" fmla="*/ 3792 w 7545"/>
              <a:gd name="T91" fmla="*/ 107 h 253"/>
              <a:gd name="T92" fmla="*/ 3873 w 7545"/>
              <a:gd name="T93" fmla="*/ 84 h 253"/>
              <a:gd name="T94" fmla="*/ 3552 w 7545"/>
              <a:gd name="T95" fmla="*/ 51 h 253"/>
              <a:gd name="T96" fmla="*/ 3674 w 7545"/>
              <a:gd name="T97" fmla="*/ 146 h 253"/>
              <a:gd name="T98" fmla="*/ 3633 w 7545"/>
              <a:gd name="T99" fmla="*/ 115 h 253"/>
              <a:gd name="T100" fmla="*/ 3826 w 7545"/>
              <a:gd name="T101" fmla="*/ 180 h 253"/>
              <a:gd name="T102" fmla="*/ 3895 w 7545"/>
              <a:gd name="T103" fmla="*/ 101 h 253"/>
              <a:gd name="T104" fmla="*/ 3731 w 7545"/>
              <a:gd name="T105" fmla="*/ 212 h 253"/>
              <a:gd name="T106" fmla="*/ 3764 w 7545"/>
              <a:gd name="T107" fmla="*/ 184 h 253"/>
              <a:gd name="T108" fmla="*/ 3764 w 7545"/>
              <a:gd name="T109" fmla="*/ 238 h 253"/>
              <a:gd name="T110" fmla="*/ 3730 w 7545"/>
              <a:gd name="T111" fmla="*/ 21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45" h="253">
                <a:moveTo>
                  <a:pt x="3254" y="8"/>
                </a:moveTo>
                <a:lnTo>
                  <a:pt x="0" y="8"/>
                </a:lnTo>
                <a:lnTo>
                  <a:pt x="0" y="31"/>
                </a:lnTo>
                <a:lnTo>
                  <a:pt x="3254" y="31"/>
                </a:lnTo>
                <a:lnTo>
                  <a:pt x="3254" y="33"/>
                </a:lnTo>
                <a:cubicBezTo>
                  <a:pt x="3255" y="35"/>
                  <a:pt x="3257" y="37"/>
                  <a:pt x="3260" y="40"/>
                </a:cubicBezTo>
                <a:cubicBezTo>
                  <a:pt x="3264" y="46"/>
                  <a:pt x="3271" y="53"/>
                  <a:pt x="3277" y="57"/>
                </a:cubicBezTo>
                <a:cubicBezTo>
                  <a:pt x="3292" y="68"/>
                  <a:pt x="3309" y="73"/>
                  <a:pt x="3327" y="76"/>
                </a:cubicBezTo>
                <a:cubicBezTo>
                  <a:pt x="3347" y="80"/>
                  <a:pt x="3368" y="80"/>
                  <a:pt x="3388" y="84"/>
                </a:cubicBezTo>
                <a:cubicBezTo>
                  <a:pt x="3396" y="86"/>
                  <a:pt x="3405" y="89"/>
                  <a:pt x="3413" y="94"/>
                </a:cubicBezTo>
                <a:cubicBezTo>
                  <a:pt x="3420" y="98"/>
                  <a:pt x="3427" y="108"/>
                  <a:pt x="3431" y="110"/>
                </a:cubicBezTo>
                <a:cubicBezTo>
                  <a:pt x="3437" y="108"/>
                  <a:pt x="3445" y="96"/>
                  <a:pt x="3450" y="97"/>
                </a:cubicBezTo>
                <a:cubicBezTo>
                  <a:pt x="3454" y="103"/>
                  <a:pt x="3454" y="123"/>
                  <a:pt x="3465" y="131"/>
                </a:cubicBezTo>
                <a:cubicBezTo>
                  <a:pt x="3480" y="141"/>
                  <a:pt x="3488" y="142"/>
                  <a:pt x="3506" y="142"/>
                </a:cubicBezTo>
                <a:cubicBezTo>
                  <a:pt x="3521" y="142"/>
                  <a:pt x="3537" y="143"/>
                  <a:pt x="3549" y="134"/>
                </a:cubicBezTo>
                <a:cubicBezTo>
                  <a:pt x="3568" y="120"/>
                  <a:pt x="3553" y="102"/>
                  <a:pt x="3573" y="106"/>
                </a:cubicBezTo>
                <a:cubicBezTo>
                  <a:pt x="3576" y="108"/>
                  <a:pt x="3614" y="165"/>
                  <a:pt x="3624" y="177"/>
                </a:cubicBezTo>
                <a:cubicBezTo>
                  <a:pt x="3657" y="215"/>
                  <a:pt x="3668" y="205"/>
                  <a:pt x="3711" y="212"/>
                </a:cubicBezTo>
                <a:cubicBezTo>
                  <a:pt x="3717" y="217"/>
                  <a:pt x="3720" y="230"/>
                  <a:pt x="3732" y="239"/>
                </a:cubicBezTo>
                <a:cubicBezTo>
                  <a:pt x="3742" y="247"/>
                  <a:pt x="3751" y="252"/>
                  <a:pt x="3765" y="253"/>
                </a:cubicBezTo>
                <a:cubicBezTo>
                  <a:pt x="3776" y="253"/>
                  <a:pt x="3791" y="247"/>
                  <a:pt x="3799" y="239"/>
                </a:cubicBezTo>
                <a:cubicBezTo>
                  <a:pt x="3809" y="229"/>
                  <a:pt x="3813" y="218"/>
                  <a:pt x="3819" y="212"/>
                </a:cubicBezTo>
                <a:cubicBezTo>
                  <a:pt x="3836" y="208"/>
                  <a:pt x="3854" y="212"/>
                  <a:pt x="3873" y="204"/>
                </a:cubicBezTo>
                <a:cubicBezTo>
                  <a:pt x="3885" y="199"/>
                  <a:pt x="3899" y="185"/>
                  <a:pt x="3908" y="175"/>
                </a:cubicBezTo>
                <a:cubicBezTo>
                  <a:pt x="3918" y="163"/>
                  <a:pt x="3926" y="152"/>
                  <a:pt x="3935" y="139"/>
                </a:cubicBezTo>
                <a:cubicBezTo>
                  <a:pt x="3943" y="128"/>
                  <a:pt x="3951" y="106"/>
                  <a:pt x="3965" y="105"/>
                </a:cubicBezTo>
                <a:cubicBezTo>
                  <a:pt x="3976" y="114"/>
                  <a:pt x="3964" y="118"/>
                  <a:pt x="3980" y="133"/>
                </a:cubicBezTo>
                <a:cubicBezTo>
                  <a:pt x="3989" y="141"/>
                  <a:pt x="4002" y="142"/>
                  <a:pt x="4014" y="142"/>
                </a:cubicBezTo>
                <a:lnTo>
                  <a:pt x="4033" y="142"/>
                </a:lnTo>
                <a:cubicBezTo>
                  <a:pt x="4045" y="142"/>
                  <a:pt x="4058" y="137"/>
                  <a:pt x="4067" y="130"/>
                </a:cubicBezTo>
                <a:cubicBezTo>
                  <a:pt x="4073" y="125"/>
                  <a:pt x="4080" y="105"/>
                  <a:pt x="4079" y="98"/>
                </a:cubicBezTo>
                <a:lnTo>
                  <a:pt x="4082" y="96"/>
                </a:lnTo>
                <a:lnTo>
                  <a:pt x="4099" y="108"/>
                </a:lnTo>
                <a:cubicBezTo>
                  <a:pt x="4102" y="107"/>
                  <a:pt x="4112" y="97"/>
                  <a:pt x="4118" y="94"/>
                </a:cubicBezTo>
                <a:cubicBezTo>
                  <a:pt x="4125" y="89"/>
                  <a:pt x="4133" y="86"/>
                  <a:pt x="4142" y="84"/>
                </a:cubicBezTo>
                <a:cubicBezTo>
                  <a:pt x="4161" y="79"/>
                  <a:pt x="4184" y="77"/>
                  <a:pt x="4203" y="76"/>
                </a:cubicBezTo>
                <a:cubicBezTo>
                  <a:pt x="4219" y="76"/>
                  <a:pt x="4244" y="70"/>
                  <a:pt x="4258" y="63"/>
                </a:cubicBezTo>
                <a:cubicBezTo>
                  <a:pt x="4268" y="58"/>
                  <a:pt x="4269" y="56"/>
                  <a:pt x="4278" y="49"/>
                </a:cubicBezTo>
                <a:cubicBezTo>
                  <a:pt x="4283" y="44"/>
                  <a:pt x="4290" y="35"/>
                  <a:pt x="4293" y="31"/>
                </a:cubicBezTo>
                <a:lnTo>
                  <a:pt x="7545" y="31"/>
                </a:lnTo>
                <a:lnTo>
                  <a:pt x="7545" y="8"/>
                </a:lnTo>
                <a:lnTo>
                  <a:pt x="4300" y="8"/>
                </a:lnTo>
                <a:lnTo>
                  <a:pt x="4300" y="3"/>
                </a:lnTo>
                <a:cubicBezTo>
                  <a:pt x="4291" y="3"/>
                  <a:pt x="4282" y="3"/>
                  <a:pt x="4273" y="3"/>
                </a:cubicBezTo>
                <a:cubicBezTo>
                  <a:pt x="4250" y="3"/>
                  <a:pt x="4247" y="1"/>
                  <a:pt x="4226" y="9"/>
                </a:cubicBezTo>
                <a:cubicBezTo>
                  <a:pt x="4212" y="14"/>
                  <a:pt x="4193" y="11"/>
                  <a:pt x="4179" y="9"/>
                </a:cubicBezTo>
                <a:cubicBezTo>
                  <a:pt x="4146" y="3"/>
                  <a:pt x="4121" y="3"/>
                  <a:pt x="4090" y="16"/>
                </a:cubicBezTo>
                <a:cubicBezTo>
                  <a:pt x="4079" y="21"/>
                  <a:pt x="4066" y="29"/>
                  <a:pt x="4058" y="37"/>
                </a:cubicBezTo>
                <a:cubicBezTo>
                  <a:pt x="4047" y="48"/>
                  <a:pt x="4038" y="36"/>
                  <a:pt x="4024" y="31"/>
                </a:cubicBezTo>
                <a:cubicBezTo>
                  <a:pt x="3998" y="22"/>
                  <a:pt x="3958" y="19"/>
                  <a:pt x="3933" y="29"/>
                </a:cubicBezTo>
                <a:cubicBezTo>
                  <a:pt x="3908" y="39"/>
                  <a:pt x="3921" y="37"/>
                  <a:pt x="3900" y="23"/>
                </a:cubicBezTo>
                <a:cubicBezTo>
                  <a:pt x="3889" y="16"/>
                  <a:pt x="3878" y="10"/>
                  <a:pt x="3865" y="7"/>
                </a:cubicBezTo>
                <a:cubicBezTo>
                  <a:pt x="3841" y="0"/>
                  <a:pt x="3799" y="3"/>
                  <a:pt x="3779" y="19"/>
                </a:cubicBezTo>
                <a:cubicBezTo>
                  <a:pt x="3763" y="32"/>
                  <a:pt x="3765" y="21"/>
                  <a:pt x="3748" y="13"/>
                </a:cubicBezTo>
                <a:cubicBezTo>
                  <a:pt x="3733" y="7"/>
                  <a:pt x="3720" y="4"/>
                  <a:pt x="3704" y="3"/>
                </a:cubicBezTo>
                <a:cubicBezTo>
                  <a:pt x="3675" y="2"/>
                  <a:pt x="3649" y="13"/>
                  <a:pt x="3627" y="31"/>
                </a:cubicBezTo>
                <a:cubicBezTo>
                  <a:pt x="3618" y="39"/>
                  <a:pt x="3604" y="29"/>
                  <a:pt x="3590" y="26"/>
                </a:cubicBezTo>
                <a:cubicBezTo>
                  <a:pt x="3575" y="22"/>
                  <a:pt x="3558" y="22"/>
                  <a:pt x="3542" y="25"/>
                </a:cubicBezTo>
                <a:cubicBezTo>
                  <a:pt x="3531" y="26"/>
                  <a:pt x="3511" y="31"/>
                  <a:pt x="3501" y="36"/>
                </a:cubicBezTo>
                <a:cubicBezTo>
                  <a:pt x="3480" y="48"/>
                  <a:pt x="3488" y="41"/>
                  <a:pt x="3471" y="29"/>
                </a:cubicBezTo>
                <a:cubicBezTo>
                  <a:pt x="3446" y="13"/>
                  <a:pt x="3421" y="4"/>
                  <a:pt x="3391" y="5"/>
                </a:cubicBezTo>
                <a:cubicBezTo>
                  <a:pt x="3375" y="6"/>
                  <a:pt x="3360" y="9"/>
                  <a:pt x="3344" y="11"/>
                </a:cubicBezTo>
                <a:cubicBezTo>
                  <a:pt x="3321" y="13"/>
                  <a:pt x="3320" y="11"/>
                  <a:pt x="3299" y="5"/>
                </a:cubicBezTo>
                <a:cubicBezTo>
                  <a:pt x="3294" y="3"/>
                  <a:pt x="3277" y="2"/>
                  <a:pt x="3254" y="2"/>
                </a:cubicBezTo>
                <a:lnTo>
                  <a:pt x="3254" y="8"/>
                </a:lnTo>
                <a:close/>
                <a:moveTo>
                  <a:pt x="3528" y="126"/>
                </a:moveTo>
                <a:lnTo>
                  <a:pt x="3518" y="126"/>
                </a:lnTo>
                <a:cubicBezTo>
                  <a:pt x="3497" y="126"/>
                  <a:pt x="3483" y="121"/>
                  <a:pt x="3483" y="97"/>
                </a:cubicBezTo>
                <a:cubicBezTo>
                  <a:pt x="3483" y="59"/>
                  <a:pt x="3528" y="39"/>
                  <a:pt x="3561" y="39"/>
                </a:cubicBezTo>
                <a:lnTo>
                  <a:pt x="3573" y="39"/>
                </a:lnTo>
                <a:cubicBezTo>
                  <a:pt x="3586" y="39"/>
                  <a:pt x="3593" y="41"/>
                  <a:pt x="3604" y="45"/>
                </a:cubicBezTo>
                <a:cubicBezTo>
                  <a:pt x="3614" y="48"/>
                  <a:pt x="3623" y="55"/>
                  <a:pt x="3630" y="57"/>
                </a:cubicBezTo>
                <a:cubicBezTo>
                  <a:pt x="3646" y="34"/>
                  <a:pt x="3659" y="17"/>
                  <a:pt x="3693" y="17"/>
                </a:cubicBezTo>
                <a:lnTo>
                  <a:pt x="3705" y="17"/>
                </a:lnTo>
                <a:cubicBezTo>
                  <a:pt x="3733" y="17"/>
                  <a:pt x="3754" y="32"/>
                  <a:pt x="3771" y="52"/>
                </a:cubicBezTo>
                <a:cubicBezTo>
                  <a:pt x="3789" y="32"/>
                  <a:pt x="3811" y="19"/>
                  <a:pt x="3839" y="19"/>
                </a:cubicBezTo>
                <a:lnTo>
                  <a:pt x="3843" y="19"/>
                </a:lnTo>
                <a:cubicBezTo>
                  <a:pt x="3855" y="19"/>
                  <a:pt x="3874" y="23"/>
                  <a:pt x="3884" y="30"/>
                </a:cubicBezTo>
                <a:cubicBezTo>
                  <a:pt x="3901" y="41"/>
                  <a:pt x="3899" y="47"/>
                  <a:pt x="3909" y="58"/>
                </a:cubicBezTo>
                <a:cubicBezTo>
                  <a:pt x="3914" y="57"/>
                  <a:pt x="3931" y="46"/>
                  <a:pt x="3941" y="42"/>
                </a:cubicBezTo>
                <a:cubicBezTo>
                  <a:pt x="3955" y="38"/>
                  <a:pt x="3969" y="37"/>
                  <a:pt x="3983" y="38"/>
                </a:cubicBezTo>
                <a:cubicBezTo>
                  <a:pt x="4007" y="39"/>
                  <a:pt x="4035" y="48"/>
                  <a:pt x="4051" y="68"/>
                </a:cubicBezTo>
                <a:cubicBezTo>
                  <a:pt x="4068" y="91"/>
                  <a:pt x="4063" y="124"/>
                  <a:pt x="4028" y="125"/>
                </a:cubicBezTo>
                <a:cubicBezTo>
                  <a:pt x="3967" y="128"/>
                  <a:pt x="4009" y="100"/>
                  <a:pt x="4014" y="80"/>
                </a:cubicBezTo>
                <a:cubicBezTo>
                  <a:pt x="4018" y="62"/>
                  <a:pt x="3996" y="62"/>
                  <a:pt x="3985" y="65"/>
                </a:cubicBezTo>
                <a:cubicBezTo>
                  <a:pt x="3974" y="68"/>
                  <a:pt x="3964" y="77"/>
                  <a:pt x="3956" y="85"/>
                </a:cubicBezTo>
                <a:cubicBezTo>
                  <a:pt x="3938" y="103"/>
                  <a:pt x="3928" y="122"/>
                  <a:pt x="3913" y="141"/>
                </a:cubicBezTo>
                <a:cubicBezTo>
                  <a:pt x="3901" y="158"/>
                  <a:pt x="3883" y="180"/>
                  <a:pt x="3863" y="188"/>
                </a:cubicBezTo>
                <a:cubicBezTo>
                  <a:pt x="3843" y="196"/>
                  <a:pt x="3797" y="207"/>
                  <a:pt x="3800" y="172"/>
                </a:cubicBezTo>
                <a:cubicBezTo>
                  <a:pt x="3804" y="172"/>
                  <a:pt x="3813" y="170"/>
                  <a:pt x="3814" y="166"/>
                </a:cubicBezTo>
                <a:cubicBezTo>
                  <a:pt x="3795" y="166"/>
                  <a:pt x="3779" y="142"/>
                  <a:pt x="3769" y="130"/>
                </a:cubicBezTo>
                <a:cubicBezTo>
                  <a:pt x="3763" y="138"/>
                  <a:pt x="3760" y="144"/>
                  <a:pt x="3750" y="151"/>
                </a:cubicBezTo>
                <a:cubicBezTo>
                  <a:pt x="3740" y="159"/>
                  <a:pt x="3728" y="162"/>
                  <a:pt x="3723" y="166"/>
                </a:cubicBezTo>
                <a:lnTo>
                  <a:pt x="3743" y="173"/>
                </a:lnTo>
                <a:lnTo>
                  <a:pt x="3743" y="176"/>
                </a:lnTo>
                <a:cubicBezTo>
                  <a:pt x="3745" y="212"/>
                  <a:pt x="3682" y="194"/>
                  <a:pt x="3664" y="180"/>
                </a:cubicBezTo>
                <a:cubicBezTo>
                  <a:pt x="3644" y="165"/>
                  <a:pt x="3625" y="137"/>
                  <a:pt x="3611" y="116"/>
                </a:cubicBezTo>
                <a:cubicBezTo>
                  <a:pt x="3597" y="95"/>
                  <a:pt x="3574" y="65"/>
                  <a:pt x="3546" y="65"/>
                </a:cubicBezTo>
                <a:cubicBezTo>
                  <a:pt x="3492" y="65"/>
                  <a:pt x="3581" y="126"/>
                  <a:pt x="3528" y="126"/>
                </a:cubicBezTo>
                <a:close/>
                <a:moveTo>
                  <a:pt x="4263" y="29"/>
                </a:moveTo>
                <a:cubicBezTo>
                  <a:pt x="4260" y="42"/>
                  <a:pt x="4238" y="56"/>
                  <a:pt x="4225" y="60"/>
                </a:cubicBezTo>
                <a:cubicBezTo>
                  <a:pt x="4203" y="67"/>
                  <a:pt x="4185" y="63"/>
                  <a:pt x="4163" y="66"/>
                </a:cubicBezTo>
                <a:cubicBezTo>
                  <a:pt x="4143" y="69"/>
                  <a:pt x="4129" y="72"/>
                  <a:pt x="4112" y="84"/>
                </a:cubicBezTo>
                <a:cubicBezTo>
                  <a:pt x="4097" y="95"/>
                  <a:pt x="4084" y="75"/>
                  <a:pt x="4072" y="64"/>
                </a:cubicBezTo>
                <a:cubicBezTo>
                  <a:pt x="4057" y="48"/>
                  <a:pt x="4082" y="36"/>
                  <a:pt x="4095" y="30"/>
                </a:cubicBezTo>
                <a:cubicBezTo>
                  <a:pt x="4115" y="21"/>
                  <a:pt x="4132" y="20"/>
                  <a:pt x="4153" y="21"/>
                </a:cubicBezTo>
                <a:cubicBezTo>
                  <a:pt x="4174" y="22"/>
                  <a:pt x="4193" y="26"/>
                  <a:pt x="4214" y="29"/>
                </a:cubicBezTo>
                <a:cubicBezTo>
                  <a:pt x="4239" y="32"/>
                  <a:pt x="4253" y="9"/>
                  <a:pt x="4263" y="29"/>
                </a:cubicBezTo>
                <a:close/>
                <a:moveTo>
                  <a:pt x="3432" y="88"/>
                </a:moveTo>
                <a:cubicBezTo>
                  <a:pt x="3415" y="82"/>
                  <a:pt x="3409" y="72"/>
                  <a:pt x="3383" y="68"/>
                </a:cubicBezTo>
                <a:cubicBezTo>
                  <a:pt x="3362" y="64"/>
                  <a:pt x="3341" y="66"/>
                  <a:pt x="3320" y="62"/>
                </a:cubicBezTo>
                <a:cubicBezTo>
                  <a:pt x="3303" y="59"/>
                  <a:pt x="3288" y="49"/>
                  <a:pt x="3277" y="36"/>
                </a:cubicBezTo>
                <a:cubicBezTo>
                  <a:pt x="3269" y="26"/>
                  <a:pt x="3281" y="19"/>
                  <a:pt x="3286" y="20"/>
                </a:cubicBezTo>
                <a:cubicBezTo>
                  <a:pt x="3293" y="21"/>
                  <a:pt x="3296" y="26"/>
                  <a:pt x="3312" y="29"/>
                </a:cubicBezTo>
                <a:cubicBezTo>
                  <a:pt x="3348" y="34"/>
                  <a:pt x="3382" y="9"/>
                  <a:pt x="3433" y="26"/>
                </a:cubicBezTo>
                <a:cubicBezTo>
                  <a:pt x="3442" y="30"/>
                  <a:pt x="3475" y="44"/>
                  <a:pt x="3469" y="58"/>
                </a:cubicBezTo>
                <a:cubicBezTo>
                  <a:pt x="3468" y="60"/>
                  <a:pt x="3455" y="73"/>
                  <a:pt x="3452" y="76"/>
                </a:cubicBezTo>
                <a:cubicBezTo>
                  <a:pt x="3447" y="81"/>
                  <a:pt x="3440" y="90"/>
                  <a:pt x="3432" y="88"/>
                </a:cubicBezTo>
                <a:close/>
                <a:moveTo>
                  <a:pt x="3681" y="115"/>
                </a:moveTo>
                <a:cubicBezTo>
                  <a:pt x="3697" y="113"/>
                  <a:pt x="3711" y="99"/>
                  <a:pt x="3711" y="84"/>
                </a:cubicBezTo>
                <a:lnTo>
                  <a:pt x="3711" y="81"/>
                </a:lnTo>
                <a:cubicBezTo>
                  <a:pt x="3711" y="71"/>
                  <a:pt x="3704" y="63"/>
                  <a:pt x="3693" y="63"/>
                </a:cubicBezTo>
                <a:lnTo>
                  <a:pt x="3692" y="62"/>
                </a:lnTo>
                <a:lnTo>
                  <a:pt x="3683" y="64"/>
                </a:lnTo>
                <a:cubicBezTo>
                  <a:pt x="3684" y="67"/>
                  <a:pt x="3687" y="70"/>
                  <a:pt x="3687" y="73"/>
                </a:cubicBezTo>
                <a:cubicBezTo>
                  <a:pt x="3687" y="89"/>
                  <a:pt x="3660" y="81"/>
                  <a:pt x="3652" y="72"/>
                </a:cubicBezTo>
                <a:cubicBezTo>
                  <a:pt x="3640" y="56"/>
                  <a:pt x="3661" y="48"/>
                  <a:pt x="3675" y="48"/>
                </a:cubicBezTo>
                <a:lnTo>
                  <a:pt x="3677" y="48"/>
                </a:lnTo>
                <a:cubicBezTo>
                  <a:pt x="3708" y="48"/>
                  <a:pt x="3748" y="71"/>
                  <a:pt x="3748" y="105"/>
                </a:cubicBezTo>
                <a:lnTo>
                  <a:pt x="3748" y="106"/>
                </a:lnTo>
                <a:cubicBezTo>
                  <a:pt x="3748" y="136"/>
                  <a:pt x="3731" y="143"/>
                  <a:pt x="3707" y="151"/>
                </a:cubicBezTo>
                <a:lnTo>
                  <a:pt x="3681" y="115"/>
                </a:lnTo>
                <a:close/>
                <a:moveTo>
                  <a:pt x="3856" y="66"/>
                </a:moveTo>
                <a:cubicBezTo>
                  <a:pt x="3844" y="65"/>
                  <a:pt x="3830" y="66"/>
                  <a:pt x="3830" y="82"/>
                </a:cubicBezTo>
                <a:lnTo>
                  <a:pt x="3830" y="89"/>
                </a:lnTo>
                <a:cubicBezTo>
                  <a:pt x="3830" y="108"/>
                  <a:pt x="3848" y="112"/>
                  <a:pt x="3858" y="119"/>
                </a:cubicBezTo>
                <a:lnTo>
                  <a:pt x="3832" y="152"/>
                </a:lnTo>
                <a:cubicBezTo>
                  <a:pt x="3807" y="144"/>
                  <a:pt x="3792" y="138"/>
                  <a:pt x="3792" y="107"/>
                </a:cubicBezTo>
                <a:cubicBezTo>
                  <a:pt x="3792" y="86"/>
                  <a:pt x="3809" y="67"/>
                  <a:pt x="3828" y="59"/>
                </a:cubicBezTo>
                <a:cubicBezTo>
                  <a:pt x="3843" y="53"/>
                  <a:pt x="3885" y="41"/>
                  <a:pt x="3892" y="62"/>
                </a:cubicBezTo>
                <a:cubicBezTo>
                  <a:pt x="3895" y="73"/>
                  <a:pt x="3881" y="82"/>
                  <a:pt x="3873" y="84"/>
                </a:cubicBezTo>
                <a:cubicBezTo>
                  <a:pt x="3868" y="85"/>
                  <a:pt x="3859" y="85"/>
                  <a:pt x="3856" y="82"/>
                </a:cubicBezTo>
                <a:cubicBezTo>
                  <a:pt x="3850" y="76"/>
                  <a:pt x="3856" y="72"/>
                  <a:pt x="3856" y="66"/>
                </a:cubicBezTo>
                <a:close/>
                <a:moveTo>
                  <a:pt x="3552" y="51"/>
                </a:moveTo>
                <a:cubicBezTo>
                  <a:pt x="3565" y="44"/>
                  <a:pt x="3593" y="56"/>
                  <a:pt x="3606" y="65"/>
                </a:cubicBezTo>
                <a:cubicBezTo>
                  <a:pt x="3619" y="74"/>
                  <a:pt x="3634" y="88"/>
                  <a:pt x="3644" y="101"/>
                </a:cubicBezTo>
                <a:cubicBezTo>
                  <a:pt x="3655" y="114"/>
                  <a:pt x="3663" y="133"/>
                  <a:pt x="3674" y="146"/>
                </a:cubicBezTo>
                <a:cubicBezTo>
                  <a:pt x="3679" y="153"/>
                  <a:pt x="3684" y="158"/>
                  <a:pt x="3691" y="165"/>
                </a:cubicBezTo>
                <a:cubicBezTo>
                  <a:pt x="3698" y="173"/>
                  <a:pt x="3709" y="177"/>
                  <a:pt x="3712" y="180"/>
                </a:cubicBezTo>
                <a:cubicBezTo>
                  <a:pt x="3682" y="187"/>
                  <a:pt x="3646" y="138"/>
                  <a:pt x="3633" y="115"/>
                </a:cubicBezTo>
                <a:cubicBezTo>
                  <a:pt x="3611" y="77"/>
                  <a:pt x="3594" y="60"/>
                  <a:pt x="3552" y="51"/>
                </a:cubicBezTo>
                <a:close/>
                <a:moveTo>
                  <a:pt x="3988" y="51"/>
                </a:moveTo>
                <a:cubicBezTo>
                  <a:pt x="3909" y="51"/>
                  <a:pt x="3893" y="189"/>
                  <a:pt x="3826" y="180"/>
                </a:cubicBezTo>
                <a:cubicBezTo>
                  <a:pt x="3828" y="179"/>
                  <a:pt x="3842" y="170"/>
                  <a:pt x="3848" y="166"/>
                </a:cubicBezTo>
                <a:cubicBezTo>
                  <a:pt x="3853" y="162"/>
                  <a:pt x="3861" y="151"/>
                  <a:pt x="3865" y="146"/>
                </a:cubicBezTo>
                <a:cubicBezTo>
                  <a:pt x="3875" y="132"/>
                  <a:pt x="3884" y="115"/>
                  <a:pt x="3895" y="101"/>
                </a:cubicBezTo>
                <a:cubicBezTo>
                  <a:pt x="3906" y="85"/>
                  <a:pt x="3918" y="77"/>
                  <a:pt x="3933" y="65"/>
                </a:cubicBezTo>
                <a:cubicBezTo>
                  <a:pt x="3944" y="56"/>
                  <a:pt x="3976" y="43"/>
                  <a:pt x="3988" y="51"/>
                </a:cubicBezTo>
                <a:close/>
                <a:moveTo>
                  <a:pt x="3731" y="212"/>
                </a:moveTo>
                <a:lnTo>
                  <a:pt x="3732" y="207"/>
                </a:lnTo>
                <a:cubicBezTo>
                  <a:pt x="3739" y="204"/>
                  <a:pt x="3745" y="207"/>
                  <a:pt x="3753" y="201"/>
                </a:cubicBezTo>
                <a:cubicBezTo>
                  <a:pt x="3757" y="198"/>
                  <a:pt x="3761" y="189"/>
                  <a:pt x="3764" y="184"/>
                </a:cubicBezTo>
                <a:cubicBezTo>
                  <a:pt x="3772" y="183"/>
                  <a:pt x="3776" y="192"/>
                  <a:pt x="3781" y="197"/>
                </a:cubicBezTo>
                <a:cubicBezTo>
                  <a:pt x="3786" y="202"/>
                  <a:pt x="3796" y="208"/>
                  <a:pt x="3797" y="213"/>
                </a:cubicBezTo>
                <a:cubicBezTo>
                  <a:pt x="3796" y="225"/>
                  <a:pt x="3776" y="238"/>
                  <a:pt x="3764" y="238"/>
                </a:cubicBezTo>
                <a:cubicBezTo>
                  <a:pt x="3753" y="238"/>
                  <a:pt x="3736" y="222"/>
                  <a:pt x="3731" y="212"/>
                </a:cubicBezTo>
                <a:close/>
                <a:moveTo>
                  <a:pt x="3730" y="211"/>
                </a:moveTo>
                <a:cubicBezTo>
                  <a:pt x="3729" y="210"/>
                  <a:pt x="3731" y="207"/>
                  <a:pt x="3730" y="210"/>
                </a:cubicBezTo>
                <a:cubicBezTo>
                  <a:pt x="3730" y="210"/>
                  <a:pt x="3730" y="210"/>
                  <a:pt x="3730" y="210"/>
                </a:cubicBezTo>
                <a:cubicBezTo>
                  <a:pt x="3730" y="210"/>
                  <a:pt x="3730" y="211"/>
                  <a:pt x="3730" y="21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3738" y="2552700"/>
            <a:ext cx="52117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1767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1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厌食的预防与调护</a:t>
            </a:r>
            <a:endParaRPr lang="zh-CN" altLang="en-US" sz="4800" b="1" spc="1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442075" y="5961063"/>
            <a:ext cx="4575175" cy="0"/>
          </a:xfrm>
          <a:prstGeom prst="line">
            <a:avLst/>
          </a:prstGeom>
          <a:ln w="6350">
            <a:solidFill>
              <a:srgbClr val="AF251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矩形 1"/>
          <p:cNvSpPr>
            <a:spLocks noChangeArrowheads="1"/>
          </p:cNvSpPr>
          <p:nvPr/>
        </p:nvSpPr>
        <p:spPr bwMode="auto">
          <a:xfrm>
            <a:off x="6443663" y="6310313"/>
            <a:ext cx="12226676" cy="3046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．纠正不良饮食习惯；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just"/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．遵照“胃以喜为补”的原则，先从小儿喜欢的食物着手，诱导开胃，待其食欲增进后，再按营养需要补给；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just"/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．注意生活起居，加强精神调护，营造良好的进食环境，饭菜品种多样化；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just"/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．科学育儿，合理喂养。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1989" name="矩形 4"/>
          <p:cNvSpPr>
            <a:spLocks noChangeArrowheads="1"/>
          </p:cNvSpPr>
          <p:nvPr/>
        </p:nvSpPr>
        <p:spPr bwMode="auto">
          <a:xfrm>
            <a:off x="6443663" y="5307013"/>
            <a:ext cx="70723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预防与调护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fd11adc9-5ed1-47f8-92aa-189c84f89b78}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WPS 演示</Application>
  <PresentationFormat>自定义</PresentationFormat>
  <Paragraphs>89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华文中宋</vt:lpstr>
      <vt:lpstr>Arial Unicode MS</vt:lpstr>
      <vt:lpstr>仿宋</vt:lpstr>
      <vt:lpstr>黑体</vt:lpstr>
      <vt:lpstr>1_自定义设计方案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116</cp:revision>
  <dcterms:created xsi:type="dcterms:W3CDTF">2016-07-11T10:47:00Z</dcterms:created>
  <dcterms:modified xsi:type="dcterms:W3CDTF">2019-03-22T06:51:59Z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